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3"/>
  </p:notesMasterIdLst>
  <p:handoutMasterIdLst>
    <p:handoutMasterId r:id="rId24"/>
  </p:handoutMasterIdLst>
  <p:sldIdLst>
    <p:sldId id="256" r:id="rId2"/>
    <p:sldId id="2507" r:id="rId3"/>
    <p:sldId id="2456" r:id="rId4"/>
    <p:sldId id="2508" r:id="rId5"/>
    <p:sldId id="2485" r:id="rId6"/>
    <p:sldId id="2509" r:id="rId7"/>
    <p:sldId id="2486" r:id="rId8"/>
    <p:sldId id="2510" r:id="rId9"/>
    <p:sldId id="2511" r:id="rId10"/>
    <p:sldId id="2512" r:id="rId11"/>
    <p:sldId id="2513" r:id="rId12"/>
    <p:sldId id="2514" r:id="rId13"/>
    <p:sldId id="2489" r:id="rId14"/>
    <p:sldId id="2515" r:id="rId15"/>
    <p:sldId id="2516" r:id="rId16"/>
    <p:sldId id="2517" r:id="rId17"/>
    <p:sldId id="2490" r:id="rId18"/>
    <p:sldId id="2518" r:id="rId19"/>
    <p:sldId id="2519" r:id="rId20"/>
    <p:sldId id="2520" r:id="rId21"/>
    <p:sldId id="454" r:id="rId22"/>
  </p:sldIdLst>
  <p:sldSz cx="9144000" cy="6858000" type="screen4x3"/>
  <p:notesSz cx="6797675" cy="9928225"/>
  <p:defaultTextStyle>
    <a:defPPr>
      <a:defRPr lang="en-US"/>
    </a:defPPr>
    <a:lvl1pPr marL="0" lvl="0"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Verdana" panose="020B0604030504040204" pitchFamily="34" charset="0"/>
        <a:ea typeface="宋体" panose="02010600030101010101" pitchFamily="2" charset="-122"/>
      </a:defRPr>
    </a:lvl1pPr>
    <a:lvl2pPr marL="457200" lvl="1"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Verdana" panose="020B0604030504040204" pitchFamily="34" charset="0"/>
        <a:ea typeface="宋体" panose="02010600030101010101" pitchFamily="2" charset="-122"/>
      </a:defRPr>
    </a:lvl2pPr>
    <a:lvl3pPr marL="914400" lvl="2"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Verdana" panose="020B0604030504040204" pitchFamily="34" charset="0"/>
        <a:ea typeface="宋体" panose="02010600030101010101" pitchFamily="2" charset="-122"/>
      </a:defRPr>
    </a:lvl3pPr>
    <a:lvl4pPr marL="1371600" lvl="3"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Verdana" panose="020B0604030504040204" pitchFamily="34" charset="0"/>
        <a:ea typeface="宋体" panose="02010600030101010101" pitchFamily="2" charset="-122"/>
      </a:defRPr>
    </a:lvl4pPr>
    <a:lvl5pPr marL="1828800" lvl="4"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Verdana" panose="020B0604030504040204" pitchFamily="34" charset="0"/>
        <a:ea typeface="宋体" panose="02010600030101010101" pitchFamily="2" charset="-122"/>
      </a:defRPr>
    </a:lvl5pPr>
    <a:lvl6pPr marL="2286000" lvl="5"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Verdana" panose="020B0604030504040204" pitchFamily="34" charset="0"/>
        <a:ea typeface="宋体" panose="02010600030101010101" pitchFamily="2" charset="-122"/>
      </a:defRPr>
    </a:lvl6pPr>
    <a:lvl7pPr marL="2743200" lvl="6"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Verdana" panose="020B0604030504040204" pitchFamily="34" charset="0"/>
        <a:ea typeface="宋体" panose="02010600030101010101" pitchFamily="2" charset="-122"/>
      </a:defRPr>
    </a:lvl7pPr>
    <a:lvl8pPr marL="3200400" lvl="7"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Verdana" panose="020B0604030504040204" pitchFamily="34" charset="0"/>
        <a:ea typeface="宋体" panose="02010600030101010101" pitchFamily="2" charset="-122"/>
      </a:defRPr>
    </a:lvl8pPr>
    <a:lvl9pPr marL="3657600" lvl="8"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Verdana" panose="020B0604030504040204" pitchFamily="34" charset="0"/>
        <a:ea typeface="宋体" panose="02010600030101010101" pitchFamily="2" charset="-122"/>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E7E8FA"/>
    <a:srgbClr val="D1DBEB"/>
    <a:srgbClr val="AAC1DA"/>
    <a:srgbClr val="3366CC"/>
    <a:srgbClr val="3366FF"/>
    <a:srgbClr val="3399FF"/>
    <a:srgbClr val="84A5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198"/>
    <p:restoredTop sz="51741" autoAdjust="0"/>
  </p:normalViewPr>
  <p:slideViewPr>
    <p:cSldViewPr showGuides="1">
      <p:cViewPr varScale="1">
        <p:scale>
          <a:sx n="164" d="100"/>
          <a:sy n="164" d="100"/>
        </p:scale>
        <p:origin x="-2046" y="-108"/>
      </p:cViewPr>
      <p:guideLst>
        <p:guide orient="horz" pos="2042"/>
        <p:guide pos="2895"/>
      </p:guideLst>
    </p:cSldViewPr>
  </p:slideViewPr>
  <p:notesTextViewPr>
    <p:cViewPr>
      <p:scale>
        <a:sx n="1" d="1"/>
        <a:sy n="1" d="1"/>
      </p:scale>
      <p:origin x="0" y="0"/>
    </p:cViewPr>
  </p:notesTextViewPr>
  <p:sorterViewPr showFormatting="0">
    <p:cViewPr>
      <p:scale>
        <a:sx n="100" d="100"/>
        <a:sy n="100" d="100"/>
      </p:scale>
      <p:origin x="0" y="641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bwMode="auto">
          <a:xfrm>
            <a:off x="0" y="0"/>
            <a:ext cx="2946400" cy="495300"/>
          </a:xfrm>
          <a:prstGeom prst="rect">
            <a:avLst/>
          </a:prstGeom>
          <a:noFill/>
          <a:ln>
            <a:noFill/>
          </a:ln>
          <a:effectLst/>
        </p:spPr>
        <p:txBody>
          <a:bodyPr vert="horz" wrap="square" lIns="91440" tIns="45720" rIns="91440" bIns="45720" numCol="1" anchor="t" anchorCtr="0" compatLnSpc="1"/>
          <a:lstStyle>
            <a:lvl1pPr algn="l">
              <a:buFontTx/>
              <a:buNone/>
              <a:defRPr sz="1200">
                <a:latin typeface="Arial" panose="020B0604020202020204" pitchFamily="34" charset="0"/>
                <a:ea typeface="+mn-ea"/>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12643" name="Rectangle 3"/>
          <p:cNvSpPr>
            <a:spLocks noGrp="1" noChangeArrowheads="1"/>
          </p:cNvSpPr>
          <p:nvPr>
            <p:ph type="dt" sz="quarter" idx="1"/>
          </p:nvPr>
        </p:nvSpPr>
        <p:spPr bwMode="auto">
          <a:xfrm>
            <a:off x="3849688" y="0"/>
            <a:ext cx="2946400" cy="495300"/>
          </a:xfrm>
          <a:prstGeom prst="rect">
            <a:avLst/>
          </a:prstGeom>
          <a:noFill/>
          <a:ln>
            <a:noFill/>
          </a:ln>
          <a:effectLst/>
        </p:spPr>
        <p:txBody>
          <a:bodyPr vert="horz" wrap="square" lIns="91440" tIns="45720" rIns="91440" bIns="45720" numCol="1" anchor="t" anchorCtr="0" compatLnSpc="1"/>
          <a:lstStyle>
            <a:lvl1pPr algn="r">
              <a:buFontTx/>
              <a:buNone/>
              <a:defRPr sz="1200">
                <a:latin typeface="Arial" panose="020B0604020202020204" pitchFamily="34" charset="0"/>
                <a:ea typeface="+mn-ea"/>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12644" name="Rectangle 4"/>
          <p:cNvSpPr>
            <a:spLocks noGrp="1" noChangeArrowheads="1"/>
          </p:cNvSpPr>
          <p:nvPr>
            <p:ph type="ftr" sz="quarter" idx="2"/>
          </p:nvPr>
        </p:nvSpPr>
        <p:spPr bwMode="auto">
          <a:xfrm>
            <a:off x="0" y="9429750"/>
            <a:ext cx="2946400" cy="496888"/>
          </a:xfrm>
          <a:prstGeom prst="rect">
            <a:avLst/>
          </a:prstGeom>
          <a:noFill/>
          <a:ln>
            <a:noFill/>
          </a:ln>
          <a:effectLst/>
        </p:spPr>
        <p:txBody>
          <a:bodyPr vert="horz" wrap="square" lIns="91440" tIns="45720" rIns="91440" bIns="45720" numCol="1" anchor="b" anchorCtr="0" compatLnSpc="1"/>
          <a:lstStyle>
            <a:lvl1pPr algn="l">
              <a:buFontTx/>
              <a:buNone/>
              <a:defRPr sz="1200">
                <a:latin typeface="Arial" panose="020B0604020202020204" pitchFamily="34" charset="0"/>
                <a:ea typeface="+mn-ea"/>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12645" name="Rectangle 5"/>
          <p:cNvSpPr>
            <a:spLocks noGrp="1" noChangeArrowheads="1"/>
          </p:cNvSpPr>
          <p:nvPr>
            <p:ph type="sldNum" sz="quarter" idx="3"/>
          </p:nvPr>
        </p:nvSpPr>
        <p:spPr bwMode="auto">
          <a:xfrm>
            <a:off x="3849688" y="9429750"/>
            <a:ext cx="2946400" cy="496888"/>
          </a:xfrm>
          <a:prstGeom prst="rect">
            <a:avLst/>
          </a:prstGeom>
          <a:noFill/>
          <a:ln>
            <a:noFill/>
          </a:ln>
          <a:effectLst/>
        </p:spPr>
        <p:txBody>
          <a:bodyPr vert="horz" wrap="square" lIns="91440" tIns="45720" rIns="91440" bIns="45720" numCol="1" anchor="b" anchorCtr="0" compatLnSpc="1"/>
          <a:lstStyle/>
          <a:p>
            <a:pPr lvl="0" algn="r" eaLnBrk="1" hangingPunct="1"/>
            <a:fld id="{9A0DB2DC-4C9A-4742-B13C-FB6460FD3503}" type="slidenum">
              <a:rPr lang="en-US" altLang="zh-CN" sz="1200" dirty="0">
                <a:latin typeface="Arial" panose="020B0604020202020204" pitchFamily="34" charset="0"/>
              </a:rPr>
              <a:t>‹#›</a:t>
            </a:fld>
            <a:endParaRPr lang="en-US" altLang="zh-CN" sz="1200" dirty="0">
              <a:latin typeface="Arial" panose="020B0604020202020204" pitchFamily="34" charset="0"/>
            </a:endParaRPr>
          </a:p>
        </p:txBody>
      </p:sp>
    </p:spTree>
    <p:extLst>
      <p:ext uri="{BB962C8B-B14F-4D97-AF65-F5344CB8AC3E}">
        <p14:creationId xmlns:p14="http://schemas.microsoft.com/office/powerpoint/2010/main" val="13510263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46400" cy="495300"/>
          </a:xfrm>
          <a:prstGeom prst="rect">
            <a:avLst/>
          </a:prstGeom>
        </p:spPr>
        <p:txBody>
          <a:bodyPr vert="horz" lIns="91440" tIns="45720" rIns="91440" bIns="45720" rtlCol="0"/>
          <a:lstStyle>
            <a:lvl1pPr algn="l">
              <a:buFontTx/>
              <a:buNone/>
              <a:defRPr sz="1200">
                <a:latin typeface="Arial" panose="020B0604020202020204" pitchFamily="34" charset="0"/>
                <a:ea typeface="+mn-ea"/>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 name="日期占位符 2"/>
          <p:cNvSpPr>
            <a:spLocks noGrp="1"/>
          </p:cNvSpPr>
          <p:nvPr>
            <p:ph type="dt" idx="1"/>
          </p:nvPr>
        </p:nvSpPr>
        <p:spPr>
          <a:xfrm>
            <a:off x="3849688" y="0"/>
            <a:ext cx="2946400" cy="495300"/>
          </a:xfrm>
          <a:prstGeom prst="rect">
            <a:avLst/>
          </a:prstGeom>
        </p:spPr>
        <p:txBody>
          <a:bodyPr vert="horz" lIns="91440" tIns="45720" rIns="91440" bIns="45720" rtlCol="0"/>
          <a:lstStyle>
            <a:lvl1pPr algn="r">
              <a:buFontTx/>
              <a:buNone/>
              <a:defRPr sz="1200">
                <a:latin typeface="Arial" panose="020B0604020202020204" pitchFamily="34" charset="0"/>
                <a:ea typeface="+mn-ea"/>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幻灯片图像占位符 3"/>
          <p:cNvSpPr>
            <a:spLocks noGrp="1" noRot="1" noChangeAspect="1"/>
          </p:cNvSpPr>
          <p:nvPr>
            <p:ph type="sldImg" idx="2"/>
          </p:nvPr>
        </p:nvSpPr>
        <p:spPr>
          <a:xfrm>
            <a:off x="915988" y="744538"/>
            <a:ext cx="4965700" cy="3724275"/>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Verdana" panose="020B0604030504040204" pitchFamily="34" charset="0"/>
              <a:ea typeface="+mn-ea"/>
              <a:cs typeface="Arial" panose="020B0604020202020204" pitchFamily="34" charset="0"/>
            </a:endParaRPr>
          </a:p>
        </p:txBody>
      </p:sp>
      <p:sp>
        <p:nvSpPr>
          <p:cNvPr id="5" name="备注占位符 4"/>
          <p:cNvSpPr>
            <a:spLocks noGrp="1"/>
          </p:cNvSpPr>
          <p:nvPr>
            <p:ph type="body" sz="quarter" idx="3"/>
          </p:nvPr>
        </p:nvSpPr>
        <p:spPr>
          <a:xfrm>
            <a:off x="679450" y="4714875"/>
            <a:ext cx="5438775" cy="4468813"/>
          </a:xfrm>
          <a:prstGeom prst="rect">
            <a:avLst/>
          </a:prstGeom>
        </p:spPr>
        <p:txBody>
          <a:bodyPr vert="horz" wrap="square" lIns="91440" tIns="45720" rIns="91440" bIns="45720" numCol="1" anchor="t" anchorCtr="0" compatLnSpc="1"/>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6" name="页脚占位符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buFontTx/>
              <a:buNone/>
              <a:defRPr sz="1200">
                <a:latin typeface="Arial" panose="020B0604020202020204" pitchFamily="34" charset="0"/>
                <a:ea typeface="+mn-ea"/>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灯片编号占位符 6"/>
          <p:cNvSpPr>
            <a:spLocks noGrp="1"/>
          </p:cNvSpPr>
          <p:nvPr>
            <p:ph type="sldNum" sz="quarter" idx="5"/>
          </p:nvPr>
        </p:nvSpPr>
        <p:spPr>
          <a:xfrm>
            <a:off x="3849688" y="9429750"/>
            <a:ext cx="2946400" cy="496888"/>
          </a:xfrm>
          <a:prstGeom prst="rect">
            <a:avLst/>
          </a:prstGeom>
        </p:spPr>
        <p:txBody>
          <a:bodyPr vert="horz" wrap="square" lIns="91440" tIns="45720" rIns="91440" bIns="45720" numCol="1" anchor="b" anchorCtr="0" compatLnSpc="1"/>
          <a:lstStyle/>
          <a:p>
            <a:pPr lvl="0" algn="r" eaLnBrk="1" hangingPunct="1"/>
            <a:fld id="{9A0DB2DC-4C9A-4742-B13C-FB6460FD3503}" type="slidenum">
              <a:rPr lang="zh-CN" altLang="en-US" sz="1200" dirty="0">
                <a:latin typeface="Arial" panose="020B0604020202020204" pitchFamily="34" charset="0"/>
              </a:rPr>
              <a:t>‹#›</a:t>
            </a:fld>
            <a:endParaRPr lang="zh-CN" altLang="en-US" sz="1200" dirty="0">
              <a:latin typeface="Arial" panose="020B0604020202020204" pitchFamily="34" charset="0"/>
            </a:endParaRPr>
          </a:p>
        </p:txBody>
      </p:sp>
    </p:spTree>
    <p:extLst>
      <p:ext uri="{BB962C8B-B14F-4D97-AF65-F5344CB8AC3E}">
        <p14:creationId xmlns:p14="http://schemas.microsoft.com/office/powerpoint/2010/main" val="60563493"/>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Verdana" panose="020B060403050404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Verdana" panose="020B060403050404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Verdana" panose="020B060403050404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Verdana" panose="020B060403050404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Verdana" panose="020B060403050404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grpSp>
        <p:nvGrpSpPr>
          <p:cNvPr id="2050" name="Group 29"/>
          <p:cNvGrpSpPr/>
          <p:nvPr/>
        </p:nvGrpSpPr>
        <p:grpSpPr>
          <a:xfrm>
            <a:off x="1143000" y="628650"/>
            <a:ext cx="8012113" cy="2571750"/>
            <a:chOff x="720" y="396"/>
            <a:chExt cx="5047" cy="1620"/>
          </a:xfrm>
        </p:grpSpPr>
        <p:sp>
          <p:nvSpPr>
            <p:cNvPr id="14" name="Rectangle 18"/>
            <p:cNvSpPr>
              <a:spLocks noChangeArrowheads="1"/>
            </p:cNvSpPr>
            <p:nvPr/>
          </p:nvSpPr>
          <p:spPr bwMode="gray">
            <a:xfrm>
              <a:off x="1081" y="396"/>
              <a:ext cx="4686" cy="1596"/>
            </a:xfrm>
            <a:prstGeom prst="rect">
              <a:avLst/>
            </a:prstGeom>
            <a:solidFill>
              <a:schemeClr val="folHlink"/>
            </a:solidFill>
            <a:ln>
              <a:noFill/>
            </a:ln>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5" name="Rectangle 28"/>
            <p:cNvSpPr>
              <a:spLocks noChangeArrowheads="1"/>
            </p:cNvSpPr>
            <p:nvPr/>
          </p:nvSpPr>
          <p:spPr bwMode="gray">
            <a:xfrm>
              <a:off x="720" y="1440"/>
              <a:ext cx="576" cy="576"/>
            </a:xfrm>
            <a:prstGeom prst="rect">
              <a:avLst/>
            </a:prstGeom>
            <a:solidFill>
              <a:schemeClr val="folHlink"/>
            </a:solidFill>
            <a:ln>
              <a:noFill/>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grpSp>
      <p:sp>
        <p:nvSpPr>
          <p:cNvPr id="16" name="Rectangle 17"/>
          <p:cNvSpPr>
            <a:spLocks noChangeArrowheads="1"/>
          </p:cNvSpPr>
          <p:nvPr/>
        </p:nvSpPr>
        <p:spPr bwMode="gray">
          <a:xfrm>
            <a:off x="1130300" y="3141663"/>
            <a:ext cx="8013700" cy="863600"/>
          </a:xfrm>
          <a:prstGeom prst="rect">
            <a:avLst/>
          </a:prstGeom>
          <a:solidFill>
            <a:schemeClr val="tx2"/>
          </a:solidFill>
          <a:ln>
            <a:noFill/>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7" name="Rectangle 19"/>
          <p:cNvSpPr>
            <a:spLocks noChangeArrowheads="1"/>
          </p:cNvSpPr>
          <p:nvPr/>
        </p:nvSpPr>
        <p:spPr bwMode="gray">
          <a:xfrm>
            <a:off x="573088" y="2520950"/>
            <a:ext cx="576263" cy="641350"/>
          </a:xfrm>
          <a:prstGeom prst="rect">
            <a:avLst/>
          </a:prstGeom>
          <a:solidFill>
            <a:schemeClr val="accent2"/>
          </a:solidFill>
          <a:ln>
            <a:noFill/>
          </a:ln>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8" name="Rectangle 20"/>
          <p:cNvSpPr>
            <a:spLocks noChangeArrowheads="1"/>
          </p:cNvSpPr>
          <p:nvPr/>
        </p:nvSpPr>
        <p:spPr bwMode="gray">
          <a:xfrm>
            <a:off x="1716088" y="628650"/>
            <a:ext cx="566738" cy="636588"/>
          </a:xfrm>
          <a:prstGeom prst="rect">
            <a:avLst/>
          </a:prstGeom>
          <a:solidFill>
            <a:schemeClr val="hlink"/>
          </a:solidFill>
          <a:ln>
            <a:noFill/>
          </a:ln>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9" name="Rectangle 21"/>
          <p:cNvSpPr>
            <a:spLocks noChangeArrowheads="1"/>
          </p:cNvSpPr>
          <p:nvPr/>
        </p:nvSpPr>
        <p:spPr bwMode="gray">
          <a:xfrm>
            <a:off x="2278063" y="0"/>
            <a:ext cx="585788" cy="635000"/>
          </a:xfrm>
          <a:prstGeom prst="rect">
            <a:avLst/>
          </a:prstGeom>
          <a:solidFill>
            <a:schemeClr val="hlink"/>
          </a:solidFill>
          <a:ln>
            <a:noFill/>
          </a:ln>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20" name="Rectangle 22"/>
          <p:cNvSpPr>
            <a:spLocks noChangeArrowheads="1"/>
          </p:cNvSpPr>
          <p:nvPr/>
        </p:nvSpPr>
        <p:spPr bwMode="gray">
          <a:xfrm>
            <a:off x="2281238" y="628650"/>
            <a:ext cx="585788" cy="631825"/>
          </a:xfrm>
          <a:prstGeom prst="rect">
            <a:avLst/>
          </a:prstGeom>
          <a:solidFill>
            <a:schemeClr val="accent2"/>
          </a:solidFill>
          <a:ln>
            <a:noFill/>
          </a:ln>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21" name="Rectangle 23"/>
          <p:cNvSpPr>
            <a:spLocks noChangeArrowheads="1"/>
          </p:cNvSpPr>
          <p:nvPr/>
        </p:nvSpPr>
        <p:spPr bwMode="gray">
          <a:xfrm>
            <a:off x="1141413" y="1262063"/>
            <a:ext cx="574675" cy="625475"/>
          </a:xfrm>
          <a:prstGeom prst="rect">
            <a:avLst/>
          </a:prstGeom>
          <a:solidFill>
            <a:schemeClr val="hlink"/>
          </a:solidFill>
          <a:ln>
            <a:noFill/>
          </a:ln>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22" name="Rectangle 24"/>
          <p:cNvSpPr>
            <a:spLocks noChangeArrowheads="1"/>
          </p:cNvSpPr>
          <p:nvPr/>
        </p:nvSpPr>
        <p:spPr bwMode="gray">
          <a:xfrm>
            <a:off x="1716088" y="1263650"/>
            <a:ext cx="566738" cy="622300"/>
          </a:xfrm>
          <a:prstGeom prst="rect">
            <a:avLst/>
          </a:prstGeom>
          <a:solidFill>
            <a:schemeClr val="accent2"/>
          </a:solidFill>
          <a:ln>
            <a:noFill/>
          </a:ln>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23" name="Rectangle 25"/>
          <p:cNvSpPr>
            <a:spLocks noChangeArrowheads="1"/>
          </p:cNvSpPr>
          <p:nvPr/>
        </p:nvSpPr>
        <p:spPr bwMode="gray">
          <a:xfrm>
            <a:off x="573088" y="1885950"/>
            <a:ext cx="576263" cy="644525"/>
          </a:xfrm>
          <a:prstGeom prst="rect">
            <a:avLst/>
          </a:prstGeom>
          <a:solidFill>
            <a:schemeClr val="hlink"/>
          </a:solidFill>
          <a:ln>
            <a:noFill/>
          </a:ln>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24" name="Rectangle 26"/>
          <p:cNvSpPr>
            <a:spLocks noChangeArrowheads="1"/>
          </p:cNvSpPr>
          <p:nvPr/>
        </p:nvSpPr>
        <p:spPr bwMode="gray">
          <a:xfrm>
            <a:off x="1141413" y="1885950"/>
            <a:ext cx="576263" cy="644525"/>
          </a:xfrm>
          <a:prstGeom prst="rect">
            <a:avLst/>
          </a:prstGeom>
          <a:solidFill>
            <a:schemeClr val="accent2"/>
          </a:solidFill>
          <a:ln>
            <a:noFill/>
          </a:ln>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25" name="Rectangle 27"/>
          <p:cNvSpPr>
            <a:spLocks noChangeArrowheads="1"/>
          </p:cNvSpPr>
          <p:nvPr/>
        </p:nvSpPr>
        <p:spPr bwMode="gray">
          <a:xfrm>
            <a:off x="0" y="2528888"/>
            <a:ext cx="574675" cy="633413"/>
          </a:xfrm>
          <a:prstGeom prst="rect">
            <a:avLst/>
          </a:prstGeom>
          <a:solidFill>
            <a:schemeClr val="hlink"/>
          </a:solidFill>
          <a:ln>
            <a:noFill/>
          </a:ln>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3074" name="Rectangle 2"/>
          <p:cNvSpPr>
            <a:spLocks noGrp="1" noChangeArrowheads="1"/>
          </p:cNvSpPr>
          <p:nvPr>
            <p:ph type="ctrTitle"/>
          </p:nvPr>
        </p:nvSpPr>
        <p:spPr bwMode="gray">
          <a:xfrm>
            <a:off x="1752600" y="1800225"/>
            <a:ext cx="6629400" cy="1012825"/>
          </a:xfrm>
        </p:spPr>
        <p:txBody>
          <a:bodyPr/>
          <a:lstStyle>
            <a:lvl1pPr algn="ctr">
              <a:defRPr sz="3600" i="1">
                <a:latin typeface="Verdana" panose="020B0604030504040204" pitchFamily="34" charset="0"/>
              </a:defRPr>
            </a:lvl1pPr>
          </a:lstStyle>
          <a:p>
            <a:pPr lvl="0"/>
            <a:r>
              <a:rPr lang="zh-CN" altLang="en-US" noProof="0" smtClean="0"/>
              <a:t>单击此处编辑母版标题样式</a:t>
            </a:r>
            <a:endParaRPr lang="en-US" altLang="zh-CN" noProof="0" dirty="0" smtClean="0"/>
          </a:p>
        </p:txBody>
      </p:sp>
      <p:sp>
        <p:nvSpPr>
          <p:cNvPr id="3075" name="Rectangle 3"/>
          <p:cNvSpPr>
            <a:spLocks noGrp="1" noChangeArrowheads="1"/>
          </p:cNvSpPr>
          <p:nvPr>
            <p:ph type="subTitle" idx="1"/>
          </p:nvPr>
        </p:nvSpPr>
        <p:spPr bwMode="gray">
          <a:xfrm>
            <a:off x="1600200" y="3276600"/>
            <a:ext cx="6324600" cy="381000"/>
          </a:xfrm>
        </p:spPr>
        <p:txBody>
          <a:bodyPr/>
          <a:lstStyle>
            <a:lvl1pPr marL="0" indent="0" algn="ctr">
              <a:buFont typeface="Wingdings" panose="05000000000000000000" pitchFamily="2" charset="2"/>
              <a:buNone/>
              <a:defRPr sz="1800" b="1">
                <a:solidFill>
                  <a:schemeClr val="bg1"/>
                </a:solidFill>
              </a:defRPr>
            </a:lvl1pPr>
          </a:lstStyle>
          <a:p>
            <a:pPr lvl="0"/>
            <a:r>
              <a:rPr lang="zh-CN" altLang="en-US" noProof="0" smtClean="0"/>
              <a:t>单击此处编辑母版副标题样式</a:t>
            </a:r>
            <a:endParaRPr lang="en-US" altLang="zh-CN" noProof="0" smtClean="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竖排文字占位符 2"/>
          <p:cNvSpPr>
            <a:spLocks noGrp="1"/>
          </p:cNvSpPr>
          <p:nvPr>
            <p:ph type="body" orient="vert" idx="1"/>
          </p:nvPr>
        </p:nvSpPr>
        <p:spPr/>
        <p:txBody>
          <a:bodyPr vert="eaVert"/>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页脚占位符 3"/>
          <p:cNvSpPr>
            <a:spLocks noGrp="1"/>
          </p:cNvSpPr>
          <p:nvPr>
            <p:ph type="ftr"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a:ln>
                  <a:noFill/>
                </a:ln>
                <a:solidFill>
                  <a:schemeClr val="tx1"/>
                </a:solidFill>
                <a:effectLst/>
                <a:uLnTx/>
                <a:uFillTx/>
                <a:latin typeface="+mn-lt"/>
                <a:ea typeface="宋体" panose="02010600030101010101" pitchFamily="2" charset="-122"/>
                <a:cs typeface="+mn-cs"/>
              </a:rPr>
              <a:t>Company name</a:t>
            </a:r>
          </a:p>
        </p:txBody>
      </p:sp>
      <p:sp>
        <p:nvSpPr>
          <p:cNvPr id="5" name="灯片编号占位符 4"/>
          <p:cNvSpPr>
            <a:spLocks noGrp="1"/>
          </p:cNvSpPr>
          <p:nvPr>
            <p:ph type="sldNum" sz="quarter" idx="11"/>
          </p:nvPr>
        </p:nvSpPr>
        <p:spPr/>
        <p:txBody>
          <a:bodyPr/>
          <a:lstStyle/>
          <a:p>
            <a:pPr lvl="0" algn="r" eaLnBrk="1" hangingPunct="1"/>
            <a:fld id="{9A0DB2DC-4C9A-4742-B13C-FB6460FD3503}" type="slidenum">
              <a:rPr lang="en-US" altLang="zh-CN" sz="1400" dirty="0">
                <a:latin typeface="Arial" panose="020B0604020202020204" pitchFamily="34" charset="0"/>
              </a:rPr>
              <a:t>‹#›</a:t>
            </a:fld>
            <a:endParaRPr lang="en-US" altLang="zh-CN" sz="1400" dirty="0">
              <a:latin typeface="Arial" panose="020B0604020202020204" pitchFamily="34" charset="0"/>
            </a:endParaRPr>
          </a:p>
        </p:txBody>
      </p:sp>
      <p:sp>
        <p:nvSpPr>
          <p:cNvPr id="6" name="日期占位符 5"/>
          <p:cNvSpPr>
            <a:spLocks noGrp="1"/>
          </p:cNvSpPr>
          <p:nvPr>
            <p:ph type="dt" sz="half"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r>
              <a:rPr kumimoji="0" lang="en-US" altLang="zh-CN" sz="1200" b="1" i="0" u="none" strike="noStrike" kern="1200" cap="none" spc="0" normalizeH="0" baseline="0" noProof="0">
                <a:ln>
                  <a:noFill/>
                </a:ln>
                <a:solidFill>
                  <a:schemeClr val="tx1"/>
                </a:solidFill>
                <a:effectLst/>
                <a:uLnTx/>
                <a:uFillTx/>
                <a:latin typeface="+mn-lt"/>
                <a:ea typeface="宋体" panose="02010600030101010101" pitchFamily="2" charset="-122"/>
                <a:cs typeface="+mn-cs"/>
              </a:rPr>
              <a:t>www.themegallery.com</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457200"/>
            <a:ext cx="2057400" cy="6019800"/>
          </a:xfrm>
        </p:spPr>
        <p:txBody>
          <a:bodyPr vert="eaVert"/>
          <a:lstStyle/>
          <a:p>
            <a:r>
              <a:rPr lang="zh-CN" altLang="en-US" noProof="1" smtClean="0"/>
              <a:t>单击此处编辑母版标题样式</a:t>
            </a:r>
            <a:endParaRPr lang="zh-CN" altLang="en-US" noProof="1"/>
          </a:p>
        </p:txBody>
      </p:sp>
      <p:sp>
        <p:nvSpPr>
          <p:cNvPr id="3" name="竖排文字占位符 2"/>
          <p:cNvSpPr>
            <a:spLocks noGrp="1"/>
          </p:cNvSpPr>
          <p:nvPr>
            <p:ph type="body" orient="vert" idx="1"/>
          </p:nvPr>
        </p:nvSpPr>
        <p:spPr>
          <a:xfrm>
            <a:off x="457200" y="457200"/>
            <a:ext cx="6019800" cy="6019800"/>
          </a:xfrm>
        </p:spPr>
        <p:txBody>
          <a:bodyPr vert="eaVert"/>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页脚占位符 3"/>
          <p:cNvSpPr>
            <a:spLocks noGrp="1"/>
          </p:cNvSpPr>
          <p:nvPr>
            <p:ph type="ftr"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a:ln>
                  <a:noFill/>
                </a:ln>
                <a:solidFill>
                  <a:schemeClr val="tx1"/>
                </a:solidFill>
                <a:effectLst/>
                <a:uLnTx/>
                <a:uFillTx/>
                <a:latin typeface="+mn-lt"/>
                <a:ea typeface="宋体" panose="02010600030101010101" pitchFamily="2" charset="-122"/>
                <a:cs typeface="+mn-cs"/>
              </a:rPr>
              <a:t>Company name</a:t>
            </a:r>
          </a:p>
        </p:txBody>
      </p:sp>
      <p:sp>
        <p:nvSpPr>
          <p:cNvPr id="5" name="灯片编号占位符 4"/>
          <p:cNvSpPr>
            <a:spLocks noGrp="1"/>
          </p:cNvSpPr>
          <p:nvPr>
            <p:ph type="sldNum" sz="quarter" idx="11"/>
          </p:nvPr>
        </p:nvSpPr>
        <p:spPr/>
        <p:txBody>
          <a:bodyPr/>
          <a:lstStyle/>
          <a:p>
            <a:pPr lvl="0" algn="r" eaLnBrk="1" hangingPunct="1"/>
            <a:fld id="{9A0DB2DC-4C9A-4742-B13C-FB6460FD3503}" type="slidenum">
              <a:rPr lang="en-US" altLang="zh-CN" sz="1400" dirty="0">
                <a:latin typeface="Arial" panose="020B0604020202020204" pitchFamily="34" charset="0"/>
              </a:rPr>
              <a:t>‹#›</a:t>
            </a:fld>
            <a:endParaRPr lang="en-US" altLang="zh-CN" sz="1400" dirty="0">
              <a:latin typeface="Arial" panose="020B0604020202020204" pitchFamily="34" charset="0"/>
            </a:endParaRPr>
          </a:p>
        </p:txBody>
      </p:sp>
      <p:sp>
        <p:nvSpPr>
          <p:cNvPr id="6" name="日期占位符 5"/>
          <p:cNvSpPr>
            <a:spLocks noGrp="1"/>
          </p:cNvSpPr>
          <p:nvPr>
            <p:ph type="dt" sz="half"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r>
              <a:rPr kumimoji="0" lang="en-US" altLang="zh-CN" sz="1200" b="1" i="0" u="none" strike="noStrike" kern="1200" cap="none" spc="0" normalizeH="0" baseline="0" noProof="0">
                <a:ln>
                  <a:noFill/>
                </a:ln>
                <a:solidFill>
                  <a:schemeClr val="tx1"/>
                </a:solidFill>
                <a:effectLst/>
                <a:uLnTx/>
                <a:uFillTx/>
                <a:latin typeface="+mn-lt"/>
                <a:ea typeface="宋体" panose="02010600030101010101" pitchFamily="2" charset="-122"/>
                <a:cs typeface="+mn-cs"/>
              </a:rPr>
              <a:t>www.themegallery.com</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1143000" y="457200"/>
            <a:ext cx="7391400" cy="487363"/>
          </a:xfrm>
        </p:spPr>
        <p:txBody>
          <a:bodyPr/>
          <a:lstStyle/>
          <a:p>
            <a:r>
              <a:rPr lang="zh-CN" altLang="en-US" noProof="1" smtClean="0"/>
              <a:t>单击此处编辑母版标题样式</a:t>
            </a:r>
            <a:endParaRPr lang="zh-CN" altLang="en-US" noProof="1"/>
          </a:p>
        </p:txBody>
      </p:sp>
      <p:sp>
        <p:nvSpPr>
          <p:cNvPr id="3" name="表格占位符 2"/>
          <p:cNvSpPr>
            <a:spLocks noGrp="1"/>
          </p:cNvSpPr>
          <p:nvPr>
            <p:ph type="tbl" idx="1" hasCustomPrompt="1"/>
          </p:nvPr>
        </p:nvSpPr>
        <p:spPr>
          <a:xfrm>
            <a:off x="457200" y="1228725"/>
            <a:ext cx="8229600" cy="5248275"/>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
                <a:schemeClr val="hlink"/>
              </a:buClr>
              <a:buSzTx/>
              <a:buFont typeface="Wingdings" panose="05000000000000000000" pitchFamily="2" charset="2"/>
              <a:buChar char="v"/>
              <a:defRPr/>
            </a:pPr>
            <a:r>
              <a:rPr kumimoji="0" lang="zh-CN" altLang="en-US" sz="2800" b="0" i="0" u="none" strike="noStrike" kern="0" cap="none" spc="0" normalizeH="0" baseline="0" noProof="0" smtClean="0">
                <a:ln>
                  <a:noFill/>
                </a:ln>
                <a:solidFill>
                  <a:schemeClr val="tx1"/>
                </a:solidFill>
                <a:effectLst/>
                <a:uLnTx/>
                <a:uFillTx/>
                <a:latin typeface="+mn-lt"/>
                <a:ea typeface="+mn-ea"/>
                <a:cs typeface="Arial" panose="020B0604020202020204" pitchFamily="34" charset="0"/>
              </a:rPr>
              <a:t>单击图标添加表格</a:t>
            </a:r>
            <a:endParaRPr kumimoji="0" lang="zh-CN" altLang="en-US" sz="2800" b="0" i="0" u="none" strike="noStrike" kern="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4" name="页脚占位符 3"/>
          <p:cNvSpPr>
            <a:spLocks noGrp="1"/>
          </p:cNvSpPr>
          <p:nvPr>
            <p:ph type="ftr"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a:ln>
                  <a:noFill/>
                </a:ln>
                <a:solidFill>
                  <a:schemeClr val="tx1"/>
                </a:solidFill>
                <a:effectLst/>
                <a:uLnTx/>
                <a:uFillTx/>
                <a:latin typeface="+mn-lt"/>
                <a:ea typeface="宋体" panose="02010600030101010101" pitchFamily="2" charset="-122"/>
                <a:cs typeface="+mn-cs"/>
              </a:rPr>
              <a:t>Company name</a:t>
            </a:r>
          </a:p>
        </p:txBody>
      </p:sp>
      <p:sp>
        <p:nvSpPr>
          <p:cNvPr id="5" name="灯片编号占位符 4"/>
          <p:cNvSpPr>
            <a:spLocks noGrp="1"/>
          </p:cNvSpPr>
          <p:nvPr>
            <p:ph type="sldNum" sz="quarter" idx="11"/>
          </p:nvPr>
        </p:nvSpPr>
        <p:spPr/>
        <p:txBody>
          <a:bodyPr/>
          <a:lstStyle/>
          <a:p>
            <a:pPr lvl="0" algn="r" eaLnBrk="1" hangingPunct="1"/>
            <a:fld id="{9A0DB2DC-4C9A-4742-B13C-FB6460FD3503}" type="slidenum">
              <a:rPr lang="en-US" altLang="zh-CN" sz="1400" dirty="0">
                <a:latin typeface="Arial" panose="020B0604020202020204" pitchFamily="34" charset="0"/>
              </a:rPr>
              <a:t>‹#›</a:t>
            </a:fld>
            <a:endParaRPr lang="en-US" altLang="zh-CN" sz="1400" dirty="0">
              <a:latin typeface="Arial" panose="020B0604020202020204" pitchFamily="34" charset="0"/>
            </a:endParaRPr>
          </a:p>
        </p:txBody>
      </p:sp>
      <p:sp>
        <p:nvSpPr>
          <p:cNvPr id="6" name="日期占位符 5"/>
          <p:cNvSpPr>
            <a:spLocks noGrp="1"/>
          </p:cNvSpPr>
          <p:nvPr>
            <p:ph type="dt" sz="half"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r>
              <a:rPr kumimoji="0" lang="en-US" altLang="zh-CN" sz="1200" b="1" i="0" u="none" strike="noStrike" kern="1200" cap="none" spc="0" normalizeH="0" baseline="0" noProof="0">
                <a:ln>
                  <a:noFill/>
                </a:ln>
                <a:solidFill>
                  <a:schemeClr val="tx1"/>
                </a:solidFill>
                <a:effectLst/>
                <a:uLnTx/>
                <a:uFillTx/>
                <a:latin typeface="+mn-lt"/>
                <a:ea typeface="宋体" panose="02010600030101010101" pitchFamily="2" charset="-122"/>
                <a:cs typeface="+mn-cs"/>
              </a:rPr>
              <a:t>www.themegallery.com</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内容占位符 2"/>
          <p:cNvSpPr>
            <a:spLocks noGrp="1"/>
          </p:cNvSpPr>
          <p:nvPr>
            <p:ph idx="1"/>
          </p:nvPr>
        </p:nvSpPr>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页脚占位符 3"/>
          <p:cNvSpPr>
            <a:spLocks noGrp="1"/>
          </p:cNvSpPr>
          <p:nvPr>
            <p:ph type="ftr"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a:ln>
                  <a:noFill/>
                </a:ln>
                <a:solidFill>
                  <a:schemeClr val="tx1"/>
                </a:solidFill>
                <a:effectLst/>
                <a:uLnTx/>
                <a:uFillTx/>
                <a:latin typeface="+mn-lt"/>
                <a:ea typeface="宋体" panose="02010600030101010101" pitchFamily="2" charset="-122"/>
                <a:cs typeface="+mn-cs"/>
              </a:rPr>
              <a:t>Company name</a:t>
            </a:r>
          </a:p>
        </p:txBody>
      </p:sp>
      <p:sp>
        <p:nvSpPr>
          <p:cNvPr id="5" name="灯片编号占位符 4"/>
          <p:cNvSpPr>
            <a:spLocks noGrp="1"/>
          </p:cNvSpPr>
          <p:nvPr>
            <p:ph type="sldNum" sz="quarter" idx="11"/>
          </p:nvPr>
        </p:nvSpPr>
        <p:spPr/>
        <p:txBody>
          <a:bodyPr/>
          <a:lstStyle/>
          <a:p>
            <a:pPr lvl="0" algn="r" eaLnBrk="1" hangingPunct="1"/>
            <a:fld id="{9A0DB2DC-4C9A-4742-B13C-FB6460FD3503}" type="slidenum">
              <a:rPr lang="en-US" altLang="zh-CN" sz="1400" dirty="0">
                <a:latin typeface="Arial" panose="020B0604020202020204" pitchFamily="34" charset="0"/>
              </a:rPr>
              <a:t>‹#›</a:t>
            </a:fld>
            <a:endParaRPr lang="en-US" altLang="zh-CN" sz="1400" dirty="0">
              <a:latin typeface="Arial" panose="020B0604020202020204" pitchFamily="34" charset="0"/>
            </a:endParaRPr>
          </a:p>
        </p:txBody>
      </p:sp>
      <p:sp>
        <p:nvSpPr>
          <p:cNvPr id="6" name="日期占位符 5"/>
          <p:cNvSpPr>
            <a:spLocks noGrp="1"/>
          </p:cNvSpPr>
          <p:nvPr>
            <p:ph type="dt" sz="half"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r>
              <a:rPr kumimoji="0" lang="en-US" altLang="zh-CN" sz="1200" b="1" i="0" u="none" strike="noStrike" kern="1200" cap="none" spc="0" normalizeH="0" baseline="0" noProof="0">
                <a:ln>
                  <a:noFill/>
                </a:ln>
                <a:solidFill>
                  <a:schemeClr val="tx1"/>
                </a:solidFill>
                <a:effectLst/>
                <a:uLnTx/>
                <a:uFillTx/>
                <a:latin typeface="+mn-lt"/>
                <a:ea typeface="宋体" panose="02010600030101010101" pitchFamily="2" charset="-122"/>
                <a:cs typeface="+mn-cs"/>
              </a:rPr>
              <a:t>www.themegallery.com</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noProof="1" smtClean="0"/>
              <a:t>单击此处编辑母版标题样式</a:t>
            </a:r>
            <a:endParaRPr lang="zh-CN" altLang="en-US" noProof="1"/>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noProof="1" smtClean="0"/>
              <a:t>单击此处编辑母版文本样式</a:t>
            </a:r>
          </a:p>
        </p:txBody>
      </p:sp>
      <p:sp>
        <p:nvSpPr>
          <p:cNvPr id="4" name="页脚占位符 3"/>
          <p:cNvSpPr>
            <a:spLocks noGrp="1"/>
          </p:cNvSpPr>
          <p:nvPr>
            <p:ph type="ftr"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a:ln>
                  <a:noFill/>
                </a:ln>
                <a:solidFill>
                  <a:schemeClr val="tx1"/>
                </a:solidFill>
                <a:effectLst/>
                <a:uLnTx/>
                <a:uFillTx/>
                <a:latin typeface="+mn-lt"/>
                <a:ea typeface="宋体" panose="02010600030101010101" pitchFamily="2" charset="-122"/>
                <a:cs typeface="+mn-cs"/>
              </a:rPr>
              <a:t>Company name</a:t>
            </a:r>
          </a:p>
        </p:txBody>
      </p:sp>
      <p:sp>
        <p:nvSpPr>
          <p:cNvPr id="5" name="灯片编号占位符 4"/>
          <p:cNvSpPr>
            <a:spLocks noGrp="1"/>
          </p:cNvSpPr>
          <p:nvPr>
            <p:ph type="sldNum" sz="quarter" idx="11"/>
          </p:nvPr>
        </p:nvSpPr>
        <p:spPr/>
        <p:txBody>
          <a:bodyPr/>
          <a:lstStyle/>
          <a:p>
            <a:pPr lvl="0" algn="r" eaLnBrk="1" hangingPunct="1"/>
            <a:fld id="{9A0DB2DC-4C9A-4742-B13C-FB6460FD3503}" type="slidenum">
              <a:rPr lang="en-US" altLang="zh-CN" sz="1400" dirty="0">
                <a:latin typeface="Arial" panose="020B0604020202020204" pitchFamily="34" charset="0"/>
              </a:rPr>
              <a:t>‹#›</a:t>
            </a:fld>
            <a:endParaRPr lang="en-US" altLang="zh-CN" sz="1400" dirty="0">
              <a:latin typeface="Arial" panose="020B0604020202020204" pitchFamily="34" charset="0"/>
            </a:endParaRPr>
          </a:p>
        </p:txBody>
      </p:sp>
      <p:sp>
        <p:nvSpPr>
          <p:cNvPr id="6" name="日期占位符 5"/>
          <p:cNvSpPr>
            <a:spLocks noGrp="1"/>
          </p:cNvSpPr>
          <p:nvPr>
            <p:ph type="dt" sz="half"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r>
              <a:rPr kumimoji="0" lang="en-US" altLang="zh-CN" sz="1200" b="1" i="0" u="none" strike="noStrike" kern="1200" cap="none" spc="0" normalizeH="0" baseline="0" noProof="0">
                <a:ln>
                  <a:noFill/>
                </a:ln>
                <a:solidFill>
                  <a:schemeClr val="tx1"/>
                </a:solidFill>
                <a:effectLst/>
                <a:uLnTx/>
                <a:uFillTx/>
                <a:latin typeface="+mn-lt"/>
                <a:ea typeface="宋体" panose="02010600030101010101" pitchFamily="2" charset="-122"/>
                <a:cs typeface="+mn-cs"/>
              </a:rPr>
              <a:t>www.themegallery.com</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内容占位符 2"/>
          <p:cNvSpPr>
            <a:spLocks noGrp="1"/>
          </p:cNvSpPr>
          <p:nvPr>
            <p:ph sz="half" idx="1"/>
          </p:nvPr>
        </p:nvSpPr>
        <p:spPr>
          <a:xfrm>
            <a:off x="457200" y="1228725"/>
            <a:ext cx="4038600" cy="5248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内容占位符 3"/>
          <p:cNvSpPr>
            <a:spLocks noGrp="1"/>
          </p:cNvSpPr>
          <p:nvPr>
            <p:ph sz="half" idx="2"/>
          </p:nvPr>
        </p:nvSpPr>
        <p:spPr>
          <a:xfrm>
            <a:off x="4648200" y="1228725"/>
            <a:ext cx="4038600" cy="5248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5" name="页脚占位符 4"/>
          <p:cNvSpPr>
            <a:spLocks noGrp="1"/>
          </p:cNvSpPr>
          <p:nvPr>
            <p:ph type="ftr"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a:ln>
                  <a:noFill/>
                </a:ln>
                <a:solidFill>
                  <a:schemeClr val="tx1"/>
                </a:solidFill>
                <a:effectLst/>
                <a:uLnTx/>
                <a:uFillTx/>
                <a:latin typeface="+mn-lt"/>
                <a:ea typeface="宋体" panose="02010600030101010101" pitchFamily="2" charset="-122"/>
                <a:cs typeface="+mn-cs"/>
              </a:rPr>
              <a:t>Company name</a:t>
            </a:r>
          </a:p>
        </p:txBody>
      </p:sp>
      <p:sp>
        <p:nvSpPr>
          <p:cNvPr id="6" name="灯片编号占位符 5"/>
          <p:cNvSpPr>
            <a:spLocks noGrp="1"/>
          </p:cNvSpPr>
          <p:nvPr>
            <p:ph type="sldNum" sz="quarter" idx="11"/>
          </p:nvPr>
        </p:nvSpPr>
        <p:spPr/>
        <p:txBody>
          <a:bodyPr/>
          <a:lstStyle/>
          <a:p>
            <a:pPr lvl="0" algn="r" eaLnBrk="1" hangingPunct="1"/>
            <a:fld id="{9A0DB2DC-4C9A-4742-B13C-FB6460FD3503}" type="slidenum">
              <a:rPr lang="en-US" altLang="zh-CN" sz="1400" dirty="0">
                <a:latin typeface="Arial" panose="020B0604020202020204" pitchFamily="34" charset="0"/>
              </a:rPr>
              <a:t>‹#›</a:t>
            </a:fld>
            <a:endParaRPr lang="en-US" altLang="zh-CN" sz="1400" dirty="0">
              <a:latin typeface="Arial" panose="020B0604020202020204" pitchFamily="34" charset="0"/>
            </a:endParaRPr>
          </a:p>
        </p:txBody>
      </p:sp>
      <p:sp>
        <p:nvSpPr>
          <p:cNvPr id="7" name="日期占位符 6"/>
          <p:cNvSpPr>
            <a:spLocks noGrp="1"/>
          </p:cNvSpPr>
          <p:nvPr>
            <p:ph type="dt" sz="half"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r>
              <a:rPr kumimoji="0" lang="en-US" altLang="zh-CN" sz="1200" b="1" i="0" u="none" strike="noStrike" kern="1200" cap="none" spc="0" normalizeH="0" baseline="0" noProof="0">
                <a:ln>
                  <a:noFill/>
                </a:ln>
                <a:solidFill>
                  <a:schemeClr val="tx1"/>
                </a:solidFill>
                <a:effectLst/>
                <a:uLnTx/>
                <a:uFillTx/>
                <a:latin typeface="+mn-lt"/>
                <a:ea typeface="宋体" panose="02010600030101010101" pitchFamily="2" charset="-122"/>
                <a:cs typeface="+mn-cs"/>
              </a:rPr>
              <a:t>www.themegallery.com</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noProof="1" smtClean="0"/>
              <a:t>单击此处编辑母版标题样式</a:t>
            </a:r>
            <a:endParaRPr lang="zh-CN" altLang="en-US" noProof="1"/>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7" name="页脚占位符 6"/>
          <p:cNvSpPr>
            <a:spLocks noGrp="1"/>
          </p:cNvSpPr>
          <p:nvPr>
            <p:ph type="ftr"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a:ln>
                  <a:noFill/>
                </a:ln>
                <a:solidFill>
                  <a:schemeClr val="tx1"/>
                </a:solidFill>
                <a:effectLst/>
                <a:uLnTx/>
                <a:uFillTx/>
                <a:latin typeface="+mn-lt"/>
                <a:ea typeface="宋体" panose="02010600030101010101" pitchFamily="2" charset="-122"/>
                <a:cs typeface="+mn-cs"/>
              </a:rPr>
              <a:t>Company name</a:t>
            </a:r>
          </a:p>
        </p:txBody>
      </p:sp>
      <p:sp>
        <p:nvSpPr>
          <p:cNvPr id="8" name="灯片编号占位符 7"/>
          <p:cNvSpPr>
            <a:spLocks noGrp="1"/>
          </p:cNvSpPr>
          <p:nvPr>
            <p:ph type="sldNum" sz="quarter" idx="11"/>
          </p:nvPr>
        </p:nvSpPr>
        <p:spPr/>
        <p:txBody>
          <a:bodyPr/>
          <a:lstStyle/>
          <a:p>
            <a:pPr lvl="0" algn="r" eaLnBrk="1" hangingPunct="1"/>
            <a:fld id="{9A0DB2DC-4C9A-4742-B13C-FB6460FD3503}" type="slidenum">
              <a:rPr lang="en-US" altLang="zh-CN" sz="1400" dirty="0">
                <a:latin typeface="Arial" panose="020B0604020202020204" pitchFamily="34" charset="0"/>
              </a:rPr>
              <a:t>‹#›</a:t>
            </a:fld>
            <a:endParaRPr lang="en-US" altLang="zh-CN" sz="1400" dirty="0">
              <a:latin typeface="Arial" panose="020B0604020202020204" pitchFamily="34" charset="0"/>
            </a:endParaRPr>
          </a:p>
        </p:txBody>
      </p:sp>
      <p:sp>
        <p:nvSpPr>
          <p:cNvPr id="9" name="日期占位符 8"/>
          <p:cNvSpPr>
            <a:spLocks noGrp="1"/>
          </p:cNvSpPr>
          <p:nvPr>
            <p:ph type="dt" sz="half"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r>
              <a:rPr kumimoji="0" lang="en-US" altLang="zh-CN" sz="1200" b="1" i="0" u="none" strike="noStrike" kern="1200" cap="none" spc="0" normalizeH="0" baseline="0" noProof="0">
                <a:ln>
                  <a:noFill/>
                </a:ln>
                <a:solidFill>
                  <a:schemeClr val="tx1"/>
                </a:solidFill>
                <a:effectLst/>
                <a:uLnTx/>
                <a:uFillTx/>
                <a:latin typeface="+mn-lt"/>
                <a:ea typeface="宋体" panose="02010600030101010101" pitchFamily="2" charset="-122"/>
                <a:cs typeface="+mn-cs"/>
              </a:rPr>
              <a:t>www.themegallery.com</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页脚占位符 2"/>
          <p:cNvSpPr>
            <a:spLocks noGrp="1"/>
          </p:cNvSpPr>
          <p:nvPr>
            <p:ph type="ftr"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a:ln>
                  <a:noFill/>
                </a:ln>
                <a:solidFill>
                  <a:schemeClr val="tx1"/>
                </a:solidFill>
                <a:effectLst/>
                <a:uLnTx/>
                <a:uFillTx/>
                <a:latin typeface="+mn-lt"/>
                <a:ea typeface="宋体" panose="02010600030101010101" pitchFamily="2" charset="-122"/>
                <a:cs typeface="+mn-cs"/>
              </a:rPr>
              <a:t>Company name</a:t>
            </a:r>
          </a:p>
        </p:txBody>
      </p:sp>
      <p:sp>
        <p:nvSpPr>
          <p:cNvPr id="4" name="灯片编号占位符 3"/>
          <p:cNvSpPr>
            <a:spLocks noGrp="1"/>
          </p:cNvSpPr>
          <p:nvPr>
            <p:ph type="sldNum" sz="quarter" idx="11"/>
          </p:nvPr>
        </p:nvSpPr>
        <p:spPr/>
        <p:txBody>
          <a:bodyPr/>
          <a:lstStyle/>
          <a:p>
            <a:pPr lvl="0" algn="r" eaLnBrk="1" hangingPunct="1"/>
            <a:fld id="{9A0DB2DC-4C9A-4742-B13C-FB6460FD3503}" type="slidenum">
              <a:rPr lang="en-US" altLang="zh-CN" sz="1400" dirty="0">
                <a:latin typeface="Arial" panose="020B0604020202020204" pitchFamily="34" charset="0"/>
              </a:rPr>
              <a:t>‹#›</a:t>
            </a:fld>
            <a:endParaRPr lang="en-US" altLang="zh-CN" sz="1400" dirty="0">
              <a:latin typeface="Arial" panose="020B0604020202020204" pitchFamily="34" charset="0"/>
            </a:endParaRPr>
          </a:p>
        </p:txBody>
      </p:sp>
      <p:sp>
        <p:nvSpPr>
          <p:cNvPr id="5" name="日期占位符 4"/>
          <p:cNvSpPr>
            <a:spLocks noGrp="1"/>
          </p:cNvSpPr>
          <p:nvPr>
            <p:ph type="dt" sz="half"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r>
              <a:rPr kumimoji="0" lang="en-US" altLang="zh-CN" sz="1200" b="1" i="0" u="none" strike="noStrike" kern="1200" cap="none" spc="0" normalizeH="0" baseline="0" noProof="0">
                <a:ln>
                  <a:noFill/>
                </a:ln>
                <a:solidFill>
                  <a:schemeClr val="tx1"/>
                </a:solidFill>
                <a:effectLst/>
                <a:uLnTx/>
                <a:uFillTx/>
                <a:latin typeface="+mn-lt"/>
                <a:ea typeface="宋体" panose="02010600030101010101" pitchFamily="2" charset="-122"/>
                <a:cs typeface="+mn-cs"/>
              </a:rPr>
              <a:t>www.themegallery.com</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页脚占位符 1"/>
          <p:cNvSpPr>
            <a:spLocks noGrp="1"/>
          </p:cNvSpPr>
          <p:nvPr>
            <p:ph type="ftr"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a:ln>
                  <a:noFill/>
                </a:ln>
                <a:solidFill>
                  <a:schemeClr val="tx1"/>
                </a:solidFill>
                <a:effectLst/>
                <a:uLnTx/>
                <a:uFillTx/>
                <a:latin typeface="+mn-lt"/>
                <a:ea typeface="宋体" panose="02010600030101010101" pitchFamily="2" charset="-122"/>
                <a:cs typeface="+mn-cs"/>
              </a:rPr>
              <a:t>Company name</a:t>
            </a:r>
          </a:p>
        </p:txBody>
      </p:sp>
      <p:sp>
        <p:nvSpPr>
          <p:cNvPr id="3" name="灯片编号占位符 2"/>
          <p:cNvSpPr>
            <a:spLocks noGrp="1"/>
          </p:cNvSpPr>
          <p:nvPr>
            <p:ph type="sldNum" sz="quarter" idx="11"/>
          </p:nvPr>
        </p:nvSpPr>
        <p:spPr/>
        <p:txBody>
          <a:bodyPr/>
          <a:lstStyle/>
          <a:p>
            <a:pPr lvl="0" algn="r" eaLnBrk="1" hangingPunct="1"/>
            <a:fld id="{9A0DB2DC-4C9A-4742-B13C-FB6460FD3503}" type="slidenum">
              <a:rPr lang="en-US" altLang="zh-CN" sz="1400" dirty="0">
                <a:latin typeface="Arial" panose="020B0604020202020204" pitchFamily="34" charset="0"/>
              </a:rPr>
              <a:t>‹#›</a:t>
            </a:fld>
            <a:endParaRPr lang="en-US" altLang="zh-CN" sz="1400" dirty="0">
              <a:latin typeface="Arial" panose="020B0604020202020204" pitchFamily="34" charset="0"/>
            </a:endParaRPr>
          </a:p>
        </p:txBody>
      </p:sp>
      <p:sp>
        <p:nvSpPr>
          <p:cNvPr id="4" name="日期占位符 3"/>
          <p:cNvSpPr>
            <a:spLocks noGrp="1"/>
          </p:cNvSpPr>
          <p:nvPr>
            <p:ph type="dt" sz="half"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r>
              <a:rPr kumimoji="0" lang="en-US" altLang="zh-CN" sz="1200" b="1" i="0" u="none" strike="noStrike" kern="1200" cap="none" spc="0" normalizeH="0" baseline="0" noProof="0">
                <a:ln>
                  <a:noFill/>
                </a:ln>
                <a:solidFill>
                  <a:schemeClr val="tx1"/>
                </a:solidFill>
                <a:effectLst/>
                <a:uLnTx/>
                <a:uFillTx/>
                <a:latin typeface="+mn-lt"/>
                <a:ea typeface="宋体" panose="02010600030101010101" pitchFamily="2" charset="-122"/>
                <a:cs typeface="+mn-cs"/>
              </a:rPr>
              <a:t>www.themegallery.com</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noProof="1" smtClean="0"/>
              <a:t>单击此处编辑母版标题样式</a:t>
            </a:r>
            <a:endParaRPr lang="zh-CN" altLang="en-US" noProof="1"/>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noProof="1" smtClean="0"/>
              <a:t>单击此处编辑母版文本样式</a:t>
            </a:r>
          </a:p>
        </p:txBody>
      </p:sp>
      <p:sp>
        <p:nvSpPr>
          <p:cNvPr id="5" name="页脚占位符 4"/>
          <p:cNvSpPr>
            <a:spLocks noGrp="1"/>
          </p:cNvSpPr>
          <p:nvPr>
            <p:ph type="ftr"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a:ln>
                  <a:noFill/>
                </a:ln>
                <a:solidFill>
                  <a:schemeClr val="tx1"/>
                </a:solidFill>
                <a:effectLst/>
                <a:uLnTx/>
                <a:uFillTx/>
                <a:latin typeface="+mn-lt"/>
                <a:ea typeface="宋体" panose="02010600030101010101" pitchFamily="2" charset="-122"/>
                <a:cs typeface="+mn-cs"/>
              </a:rPr>
              <a:t>Company name</a:t>
            </a:r>
          </a:p>
        </p:txBody>
      </p:sp>
      <p:sp>
        <p:nvSpPr>
          <p:cNvPr id="6" name="灯片编号占位符 5"/>
          <p:cNvSpPr>
            <a:spLocks noGrp="1"/>
          </p:cNvSpPr>
          <p:nvPr>
            <p:ph type="sldNum" sz="quarter" idx="11"/>
          </p:nvPr>
        </p:nvSpPr>
        <p:spPr/>
        <p:txBody>
          <a:bodyPr/>
          <a:lstStyle/>
          <a:p>
            <a:pPr lvl="0" algn="r" eaLnBrk="1" hangingPunct="1"/>
            <a:fld id="{9A0DB2DC-4C9A-4742-B13C-FB6460FD3503}" type="slidenum">
              <a:rPr lang="en-US" altLang="zh-CN" sz="1400" dirty="0">
                <a:latin typeface="Arial" panose="020B0604020202020204" pitchFamily="34" charset="0"/>
              </a:rPr>
              <a:t>‹#›</a:t>
            </a:fld>
            <a:endParaRPr lang="en-US" altLang="zh-CN" sz="1400" dirty="0">
              <a:latin typeface="Arial" panose="020B0604020202020204" pitchFamily="34" charset="0"/>
            </a:endParaRPr>
          </a:p>
        </p:txBody>
      </p:sp>
      <p:sp>
        <p:nvSpPr>
          <p:cNvPr id="7" name="日期占位符 6"/>
          <p:cNvSpPr>
            <a:spLocks noGrp="1"/>
          </p:cNvSpPr>
          <p:nvPr>
            <p:ph type="dt" sz="half"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r>
              <a:rPr kumimoji="0" lang="en-US" altLang="zh-CN" sz="1200" b="1" i="0" u="none" strike="noStrike" kern="1200" cap="none" spc="0" normalizeH="0" baseline="0" noProof="0">
                <a:ln>
                  <a:noFill/>
                </a:ln>
                <a:solidFill>
                  <a:schemeClr val="tx1"/>
                </a:solidFill>
                <a:effectLst/>
                <a:uLnTx/>
                <a:uFillTx/>
                <a:latin typeface="+mn-lt"/>
                <a:ea typeface="宋体" panose="02010600030101010101" pitchFamily="2" charset="-122"/>
                <a:cs typeface="+mn-cs"/>
              </a:rPr>
              <a:t>www.themegallery.com</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noProof="1" smtClean="0"/>
              <a:t>单击此处编辑母版标题样式</a:t>
            </a:r>
            <a:endParaRPr lang="zh-CN" altLang="en-US" noProof="1"/>
          </a:p>
        </p:txBody>
      </p:sp>
      <p:sp>
        <p:nvSpPr>
          <p:cNvPr id="3" name="图片占位符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
                <a:schemeClr val="hlink"/>
              </a:buClr>
              <a:buSzTx/>
              <a:buFont typeface="Wingdings" panose="05000000000000000000" pitchFamily="2" charset="2"/>
              <a:buNone/>
              <a:defRPr/>
            </a:pPr>
            <a:r>
              <a:rPr kumimoji="0" lang="zh-CN" altLang="en-US" sz="3200" b="0" i="0" u="none" strike="noStrike" kern="0" cap="none" spc="0" normalizeH="0" baseline="0" noProof="0" smtClean="0">
                <a:ln>
                  <a:noFill/>
                </a:ln>
                <a:solidFill>
                  <a:schemeClr val="tx1"/>
                </a:solidFill>
                <a:effectLst/>
                <a:uLnTx/>
                <a:uFillTx/>
                <a:latin typeface="+mn-lt"/>
                <a:ea typeface="+mn-ea"/>
                <a:cs typeface="Arial" panose="020B0604020202020204" pitchFamily="34" charset="0"/>
              </a:rPr>
              <a:t>单击图标添加图片</a:t>
            </a:r>
            <a:endParaRPr kumimoji="0" lang="zh-CN" altLang="en-US" sz="3200" b="0" i="0" u="none" strike="noStrike" kern="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noProof="1" smtClean="0"/>
              <a:t>单击此处编辑母版文本样式</a:t>
            </a:r>
          </a:p>
        </p:txBody>
      </p:sp>
      <p:sp>
        <p:nvSpPr>
          <p:cNvPr id="5" name="页脚占位符 4"/>
          <p:cNvSpPr>
            <a:spLocks noGrp="1"/>
          </p:cNvSpPr>
          <p:nvPr>
            <p:ph type="ftr"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a:ln>
                  <a:noFill/>
                </a:ln>
                <a:solidFill>
                  <a:schemeClr val="tx1"/>
                </a:solidFill>
                <a:effectLst/>
                <a:uLnTx/>
                <a:uFillTx/>
                <a:latin typeface="+mn-lt"/>
                <a:ea typeface="宋体" panose="02010600030101010101" pitchFamily="2" charset="-122"/>
                <a:cs typeface="+mn-cs"/>
              </a:rPr>
              <a:t>Company name</a:t>
            </a:r>
          </a:p>
        </p:txBody>
      </p:sp>
      <p:sp>
        <p:nvSpPr>
          <p:cNvPr id="6" name="灯片编号占位符 5"/>
          <p:cNvSpPr>
            <a:spLocks noGrp="1"/>
          </p:cNvSpPr>
          <p:nvPr>
            <p:ph type="sldNum" sz="quarter" idx="11"/>
          </p:nvPr>
        </p:nvSpPr>
        <p:spPr/>
        <p:txBody>
          <a:bodyPr/>
          <a:lstStyle/>
          <a:p>
            <a:pPr lvl="0" algn="r" eaLnBrk="1" hangingPunct="1"/>
            <a:fld id="{9A0DB2DC-4C9A-4742-B13C-FB6460FD3503}" type="slidenum">
              <a:rPr lang="en-US" altLang="zh-CN" sz="1400" dirty="0">
                <a:latin typeface="Arial" panose="020B0604020202020204" pitchFamily="34" charset="0"/>
              </a:rPr>
              <a:t>‹#›</a:t>
            </a:fld>
            <a:endParaRPr lang="en-US" altLang="zh-CN" sz="1400" dirty="0">
              <a:latin typeface="Arial" panose="020B0604020202020204" pitchFamily="34" charset="0"/>
            </a:endParaRPr>
          </a:p>
        </p:txBody>
      </p:sp>
      <p:sp>
        <p:nvSpPr>
          <p:cNvPr id="7" name="日期占位符 6"/>
          <p:cNvSpPr>
            <a:spLocks noGrp="1"/>
          </p:cNvSpPr>
          <p:nvPr>
            <p:ph type="dt" sz="half"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r>
              <a:rPr kumimoji="0" lang="en-US" altLang="zh-CN" sz="1200" b="1" i="0" u="none" strike="noStrike" kern="1200" cap="none" spc="0" normalizeH="0" baseline="0" noProof="0">
                <a:ln>
                  <a:noFill/>
                </a:ln>
                <a:solidFill>
                  <a:schemeClr val="tx1"/>
                </a:solidFill>
                <a:effectLst/>
                <a:uLnTx/>
                <a:uFillTx/>
                <a:latin typeface="+mn-lt"/>
                <a:ea typeface="宋体" panose="02010600030101010101" pitchFamily="2" charset="-122"/>
                <a:cs typeface="+mn-cs"/>
              </a:rPr>
              <a:t>www.themegallery.com</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alpha val="75000"/>
          </a:schemeClr>
        </a:solidFill>
        <a:effectLst/>
      </p:bgPr>
    </p:bg>
    <p:spTree>
      <p:nvGrpSpPr>
        <p:cNvPr id="1" name=""/>
        <p:cNvGrpSpPr/>
        <p:nvPr/>
      </p:nvGrpSpPr>
      <p:grpSpPr>
        <a:xfrm>
          <a:off x="0" y="0"/>
          <a:ext cx="0" cy="0"/>
          <a:chOff x="0" y="0"/>
          <a:chExt cx="0" cy="0"/>
        </a:xfrm>
      </p:grpSpPr>
      <p:sp>
        <p:nvSpPr>
          <p:cNvPr id="1039" name="Rectangle 15"/>
          <p:cNvSpPr>
            <a:spLocks noChangeArrowheads="1"/>
          </p:cNvSpPr>
          <p:nvPr/>
        </p:nvSpPr>
        <p:spPr bwMode="gray">
          <a:xfrm>
            <a:off x="655638" y="360363"/>
            <a:ext cx="8497888" cy="719138"/>
          </a:xfrm>
          <a:prstGeom prst="rect">
            <a:avLst/>
          </a:prstGeom>
          <a:solidFill>
            <a:schemeClr val="folHlink"/>
          </a:solidFill>
          <a:ln>
            <a:noFill/>
          </a:ln>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027" name="Rectangle 3"/>
          <p:cNvSpPr>
            <a:spLocks noGrp="1"/>
          </p:cNvSpPr>
          <p:nvPr>
            <p:ph type="body"/>
          </p:nvPr>
        </p:nvSpPr>
        <p:spPr>
          <a:xfrm>
            <a:off x="457200" y="1228725"/>
            <a:ext cx="8229600" cy="5248275"/>
          </a:xfrm>
          <a:prstGeom prst="rect">
            <a:avLst/>
          </a:prstGeom>
          <a:noFill/>
          <a:ln w="9525">
            <a:noFill/>
          </a:ln>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altLang="zh-CN" dirty="0"/>
          </a:p>
        </p:txBody>
      </p:sp>
      <p:sp>
        <p:nvSpPr>
          <p:cNvPr id="1029" name="Rectangle 5"/>
          <p:cNvSpPr>
            <a:spLocks noGrp="1" noChangeArrowheads="1"/>
          </p:cNvSpPr>
          <p:nvPr>
            <p:ph type="ftr" sz="quarter" idx="3"/>
          </p:nvPr>
        </p:nvSpPr>
        <p:spPr bwMode="auto">
          <a:xfrm>
            <a:off x="5943600" y="6537325"/>
            <a:ext cx="2895600" cy="320675"/>
          </a:xfrm>
          <a:prstGeom prst="rect">
            <a:avLst/>
          </a:prstGeom>
          <a:noFill/>
          <a:ln>
            <a:noFill/>
          </a:ln>
          <a:effectLst/>
        </p:spPr>
        <p:txBody>
          <a:bodyPr vert="horz" wrap="square" lIns="91440" tIns="45720" rIns="91440" bIns="45720" numCol="1" anchor="t" anchorCtr="0" compatLnSpc="1"/>
          <a:lstStyle>
            <a:lvl1pPr algn="r">
              <a:buFontTx/>
              <a:buNone/>
              <a:defRPr sz="1000">
                <a:latin typeface="+mn-lt"/>
                <a:ea typeface="宋体" panose="02010600030101010101" pitchFamily="2" charset="-122"/>
              </a:defRPr>
            </a:lvl1pPr>
          </a:lstStyle>
          <a:p>
            <a:pPr marL="0" marR="0" lvl="0" indent="0" algn="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a:ln>
                  <a:noFill/>
                </a:ln>
                <a:solidFill>
                  <a:schemeClr val="tx1"/>
                </a:solidFill>
                <a:effectLst/>
                <a:uLnTx/>
                <a:uFillTx/>
                <a:latin typeface="+mn-lt"/>
                <a:ea typeface="宋体" panose="02010600030101010101" pitchFamily="2" charset="-122"/>
                <a:cs typeface="+mn-cs"/>
              </a:rPr>
              <a:t>Company name</a:t>
            </a:r>
          </a:p>
        </p:txBody>
      </p:sp>
      <p:sp>
        <p:nvSpPr>
          <p:cNvPr id="1030" name="Rectangle 6"/>
          <p:cNvSpPr>
            <a:spLocks noGrp="1" noChangeArrowheads="1"/>
          </p:cNvSpPr>
          <p:nvPr>
            <p:ph type="sldNum" sz="quarter" idx="4"/>
          </p:nvPr>
        </p:nvSpPr>
        <p:spPr bwMode="auto">
          <a:xfrm>
            <a:off x="2971800" y="6537325"/>
            <a:ext cx="2133600" cy="320675"/>
          </a:xfrm>
          <a:prstGeom prst="rect">
            <a:avLst/>
          </a:prstGeom>
          <a:noFill/>
          <a:ln>
            <a:noFill/>
          </a:ln>
          <a:effectLst/>
        </p:spPr>
        <p:txBody>
          <a:bodyPr vert="horz" wrap="square" lIns="91440" tIns="45720" rIns="91440" bIns="45720" numCol="1" anchor="t" anchorCtr="0" compatLnSpc="1"/>
          <a:lstStyle/>
          <a:p>
            <a:pPr lvl="0" algn="r" eaLnBrk="1" hangingPunct="1"/>
            <a:fld id="{9A0DB2DC-4C9A-4742-B13C-FB6460FD3503}" type="slidenum">
              <a:rPr lang="en-US" altLang="zh-CN" sz="1400" dirty="0">
                <a:latin typeface="Arial" panose="020B0604020202020204" pitchFamily="34" charset="0"/>
              </a:rPr>
              <a:t>‹#›</a:t>
            </a:fld>
            <a:endParaRPr lang="en-US" altLang="zh-CN" sz="1400" dirty="0">
              <a:latin typeface="Arial" panose="020B0604020202020204" pitchFamily="34" charset="0"/>
            </a:endParaRPr>
          </a:p>
        </p:txBody>
      </p:sp>
      <p:sp>
        <p:nvSpPr>
          <p:cNvPr id="2" name="Rectangle 2"/>
          <p:cNvSpPr>
            <a:spLocks noGrp="1"/>
          </p:cNvSpPr>
          <p:nvPr>
            <p:ph type="title"/>
          </p:nvPr>
        </p:nvSpPr>
        <p:spPr>
          <a:xfrm>
            <a:off x="1143000" y="457200"/>
            <a:ext cx="7391400" cy="487363"/>
          </a:xfrm>
          <a:prstGeom prst="rect">
            <a:avLst/>
          </a:prstGeom>
          <a:noFill/>
          <a:ln w="9525">
            <a:noFill/>
          </a:ln>
        </p:spPr>
        <p:txBody>
          <a:bodyPr anchor="ctr"/>
          <a:lstStyle/>
          <a:p>
            <a:pPr lvl="0"/>
            <a:r>
              <a:rPr lang="zh-CN" altLang="en-US" dirty="0"/>
              <a:t>单击此处编辑母版标题样式</a:t>
            </a:r>
            <a:endParaRPr lang="en-US" altLang="zh-CN" dirty="0"/>
          </a:p>
        </p:txBody>
      </p:sp>
      <p:sp>
        <p:nvSpPr>
          <p:cNvPr id="1048" name="Rectangle 24"/>
          <p:cNvSpPr>
            <a:spLocks noChangeArrowheads="1"/>
          </p:cNvSpPr>
          <p:nvPr/>
        </p:nvSpPr>
        <p:spPr bwMode="gray">
          <a:xfrm>
            <a:off x="0" y="719138"/>
            <a:ext cx="328613" cy="361950"/>
          </a:xfrm>
          <a:prstGeom prst="rect">
            <a:avLst/>
          </a:prstGeom>
          <a:solidFill>
            <a:schemeClr val="hlink"/>
          </a:solidFill>
          <a:ln>
            <a:noFill/>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049" name="Rectangle 25"/>
          <p:cNvSpPr>
            <a:spLocks noChangeArrowheads="1"/>
          </p:cNvSpPr>
          <p:nvPr/>
        </p:nvSpPr>
        <p:spPr bwMode="gray">
          <a:xfrm>
            <a:off x="328613" y="357188"/>
            <a:ext cx="328613" cy="361950"/>
          </a:xfrm>
          <a:prstGeom prst="rect">
            <a:avLst/>
          </a:prstGeom>
          <a:solidFill>
            <a:schemeClr val="hlink"/>
          </a:solidFill>
          <a:ln>
            <a:noFill/>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050" name="Rectangle 26"/>
          <p:cNvSpPr>
            <a:spLocks noChangeArrowheads="1"/>
          </p:cNvSpPr>
          <p:nvPr/>
        </p:nvSpPr>
        <p:spPr bwMode="gray">
          <a:xfrm>
            <a:off x="657225" y="0"/>
            <a:ext cx="328613" cy="361950"/>
          </a:xfrm>
          <a:prstGeom prst="rect">
            <a:avLst/>
          </a:prstGeom>
          <a:solidFill>
            <a:schemeClr val="hlink"/>
          </a:solidFill>
          <a:ln>
            <a:noFill/>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052" name="Rectangle 28"/>
          <p:cNvSpPr>
            <a:spLocks noChangeArrowheads="1"/>
          </p:cNvSpPr>
          <p:nvPr/>
        </p:nvSpPr>
        <p:spPr bwMode="gray">
          <a:xfrm>
            <a:off x="657225" y="361950"/>
            <a:ext cx="328613" cy="361950"/>
          </a:xfrm>
          <a:prstGeom prst="rect">
            <a:avLst/>
          </a:prstGeom>
          <a:solidFill>
            <a:schemeClr val="accent2"/>
          </a:solidFill>
          <a:ln>
            <a:noFill/>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053" name="Rectangle 29"/>
          <p:cNvSpPr>
            <a:spLocks noChangeArrowheads="1"/>
          </p:cNvSpPr>
          <p:nvPr/>
        </p:nvSpPr>
        <p:spPr bwMode="gray">
          <a:xfrm>
            <a:off x="328613" y="719138"/>
            <a:ext cx="328613" cy="361950"/>
          </a:xfrm>
          <a:prstGeom prst="rect">
            <a:avLst/>
          </a:prstGeom>
          <a:solidFill>
            <a:schemeClr val="accent2"/>
          </a:solidFill>
          <a:ln>
            <a:noFill/>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054" name="Rectangle 30"/>
          <p:cNvSpPr>
            <a:spLocks noGrp="1" noChangeArrowheads="1"/>
          </p:cNvSpPr>
          <p:nvPr>
            <p:ph type="dt" sz="half" idx="2"/>
          </p:nvPr>
        </p:nvSpPr>
        <p:spPr bwMode="auto">
          <a:xfrm>
            <a:off x="5943600" y="68263"/>
            <a:ext cx="2590800" cy="236538"/>
          </a:xfrm>
          <a:prstGeom prst="rect">
            <a:avLst/>
          </a:prstGeom>
          <a:noFill/>
          <a:ln>
            <a:noFill/>
          </a:ln>
          <a:effectLst/>
        </p:spPr>
        <p:txBody>
          <a:bodyPr vert="horz" wrap="square" lIns="91440" tIns="45720" rIns="91440" bIns="45720" numCol="1" anchor="t" anchorCtr="0" compatLnSpc="1"/>
          <a:lstStyle>
            <a:lvl1pPr algn="r">
              <a:buFontTx/>
              <a:buNone/>
              <a:defRPr sz="1200" b="1">
                <a:latin typeface="+mn-lt"/>
                <a:ea typeface="宋体" panose="02010600030101010101" pitchFamily="2" charset="-122"/>
              </a:defRPr>
            </a:lvl1pPr>
          </a:lstStyle>
          <a:p>
            <a:pPr marL="0" marR="0" lvl="0" indent="0" algn="r" defTabSz="914400" rtl="0" eaLnBrk="1" fontAlgn="base" latinLnBrk="0" hangingPunct="1">
              <a:lnSpc>
                <a:spcPct val="100000"/>
              </a:lnSpc>
              <a:spcBef>
                <a:spcPct val="0"/>
              </a:spcBef>
              <a:spcAft>
                <a:spcPct val="0"/>
              </a:spcAft>
              <a:buClrTx/>
              <a:buSzTx/>
              <a:buFontTx/>
              <a:buNone/>
              <a:defRPr/>
            </a:pPr>
            <a:r>
              <a:rPr kumimoji="0" lang="en-US" altLang="zh-CN" sz="1200" b="1" i="0" u="none" strike="noStrike" kern="1200" cap="none" spc="0" normalizeH="0" baseline="0" noProof="0">
                <a:ln>
                  <a:noFill/>
                </a:ln>
                <a:solidFill>
                  <a:schemeClr val="tx1"/>
                </a:solidFill>
                <a:effectLst/>
                <a:uLnTx/>
                <a:uFillTx/>
                <a:latin typeface="+mn-lt"/>
                <a:ea typeface="宋体" panose="02010600030101010101" pitchFamily="2" charset="-122"/>
                <a:cs typeface="+mn-cs"/>
              </a:rPr>
              <a:t>www.themegallery.com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l" rtl="0" eaLnBrk="0" fontAlgn="base" hangingPunct="0">
        <a:spcBef>
          <a:spcPct val="0"/>
        </a:spcBef>
        <a:spcAft>
          <a:spcPct val="0"/>
        </a:spcAft>
        <a:defRPr sz="2800" b="1">
          <a:solidFill>
            <a:schemeClr val="bg1"/>
          </a:solidFill>
          <a:latin typeface="+mj-lt"/>
          <a:ea typeface="+mj-ea"/>
          <a:cs typeface="Arial" panose="020B0604020202020204" pitchFamily="34" charset="0"/>
        </a:defRPr>
      </a:lvl1pPr>
      <a:lvl2pPr algn="l" rtl="0" eaLnBrk="0" fontAlgn="base" hangingPunct="0">
        <a:spcBef>
          <a:spcPct val="0"/>
        </a:spcBef>
        <a:spcAft>
          <a:spcPct val="0"/>
        </a:spcAft>
        <a:defRPr sz="2800" b="1">
          <a:solidFill>
            <a:schemeClr val="bg1"/>
          </a:solidFill>
          <a:latin typeface="Arial" panose="020B0604020202020204" pitchFamily="34" charset="0"/>
          <a:cs typeface="Arial" panose="020B0604020202020204" pitchFamily="34" charset="0"/>
        </a:defRPr>
      </a:lvl2pPr>
      <a:lvl3pPr algn="l" rtl="0" eaLnBrk="0" fontAlgn="base" hangingPunct="0">
        <a:spcBef>
          <a:spcPct val="0"/>
        </a:spcBef>
        <a:spcAft>
          <a:spcPct val="0"/>
        </a:spcAft>
        <a:defRPr sz="2800" b="1">
          <a:solidFill>
            <a:schemeClr val="bg1"/>
          </a:solidFill>
          <a:latin typeface="Arial" panose="020B0604020202020204" pitchFamily="34" charset="0"/>
          <a:cs typeface="Arial" panose="020B0604020202020204" pitchFamily="34" charset="0"/>
        </a:defRPr>
      </a:lvl3pPr>
      <a:lvl4pPr algn="l" rtl="0" eaLnBrk="0" fontAlgn="base" hangingPunct="0">
        <a:spcBef>
          <a:spcPct val="0"/>
        </a:spcBef>
        <a:spcAft>
          <a:spcPct val="0"/>
        </a:spcAft>
        <a:defRPr sz="2800" b="1">
          <a:solidFill>
            <a:schemeClr val="bg1"/>
          </a:solidFill>
          <a:latin typeface="Arial" panose="020B0604020202020204" pitchFamily="34" charset="0"/>
          <a:cs typeface="Arial" panose="020B0604020202020204" pitchFamily="34" charset="0"/>
        </a:defRPr>
      </a:lvl4pPr>
      <a:lvl5pPr algn="l" rtl="0" eaLnBrk="0" fontAlgn="base" hangingPunct="0">
        <a:spcBef>
          <a:spcPct val="0"/>
        </a:spcBef>
        <a:spcAft>
          <a:spcPct val="0"/>
        </a:spcAft>
        <a:defRPr sz="2800" b="1">
          <a:solidFill>
            <a:schemeClr val="bg1"/>
          </a:solidFill>
          <a:latin typeface="Arial" panose="020B0604020202020204" pitchFamily="34" charset="0"/>
          <a:cs typeface="Arial" panose="020B0604020202020204" pitchFamily="34" charset="0"/>
        </a:defRPr>
      </a:lvl5pPr>
      <a:lvl6pPr marL="457200" algn="l" rtl="0" eaLnBrk="1" fontAlgn="base" hangingPunct="1">
        <a:spcBef>
          <a:spcPct val="0"/>
        </a:spcBef>
        <a:spcAft>
          <a:spcPct val="0"/>
        </a:spcAft>
        <a:defRPr sz="2800" b="1">
          <a:solidFill>
            <a:schemeClr val="bg1"/>
          </a:solidFill>
          <a:latin typeface="Arial" panose="020B0604020202020204" pitchFamily="34" charset="0"/>
        </a:defRPr>
      </a:lvl6pPr>
      <a:lvl7pPr marL="914400" algn="l" rtl="0" eaLnBrk="1" fontAlgn="base" hangingPunct="1">
        <a:spcBef>
          <a:spcPct val="0"/>
        </a:spcBef>
        <a:spcAft>
          <a:spcPct val="0"/>
        </a:spcAft>
        <a:defRPr sz="2800" b="1">
          <a:solidFill>
            <a:schemeClr val="bg1"/>
          </a:solidFill>
          <a:latin typeface="Arial" panose="020B0604020202020204" pitchFamily="34" charset="0"/>
        </a:defRPr>
      </a:lvl7pPr>
      <a:lvl8pPr marL="1371600" algn="l" rtl="0" eaLnBrk="1" fontAlgn="base" hangingPunct="1">
        <a:spcBef>
          <a:spcPct val="0"/>
        </a:spcBef>
        <a:spcAft>
          <a:spcPct val="0"/>
        </a:spcAft>
        <a:defRPr sz="2800" b="1">
          <a:solidFill>
            <a:schemeClr val="bg1"/>
          </a:solidFill>
          <a:latin typeface="Arial" panose="020B0604020202020204" pitchFamily="34" charset="0"/>
        </a:defRPr>
      </a:lvl8pPr>
      <a:lvl9pPr marL="1828800" algn="l" rtl="0" eaLnBrk="1" fontAlgn="base" hangingPunct="1">
        <a:spcBef>
          <a:spcPct val="0"/>
        </a:spcBef>
        <a:spcAft>
          <a:spcPct val="0"/>
        </a:spcAft>
        <a:defRPr sz="2800" b="1">
          <a:solidFill>
            <a:schemeClr val="bg1"/>
          </a:solidFill>
          <a:latin typeface="Arial" panose="020B0604020202020204" pitchFamily="34"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a:solidFill>
            <a:schemeClr val="tx1"/>
          </a:solidFill>
          <a:latin typeface="+mn-lt"/>
          <a:ea typeface="+mn-ea"/>
          <a:cs typeface="Arial" panose="020B0604020202020204" pitchFamily="34" charset="0"/>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a:solidFill>
            <a:schemeClr val="tx1"/>
          </a:solidFill>
          <a:latin typeface="+mj-lt"/>
          <a:cs typeface="Arial" panose="020B0604020202020204" pitchFamily="34" charset="0"/>
        </a:defRPr>
      </a:lvl2pPr>
      <a:lvl3pPr marL="1143000" indent="-228600" algn="l" rtl="0" eaLnBrk="0" fontAlgn="base" hangingPunct="0">
        <a:spcBef>
          <a:spcPct val="20000"/>
        </a:spcBef>
        <a:spcAft>
          <a:spcPct val="0"/>
        </a:spcAft>
        <a:buClr>
          <a:schemeClr val="tx1"/>
        </a:buClr>
        <a:buChar char="•"/>
        <a:defRPr sz="2400">
          <a:solidFill>
            <a:schemeClr val="tx1"/>
          </a:solidFill>
          <a:latin typeface="+mj-lt"/>
          <a:cs typeface="Arial" panose="020B0604020202020204" pitchFamily="34" charset="0"/>
        </a:defRPr>
      </a:lvl3pPr>
      <a:lvl4pPr marL="1600200" indent="-228600" algn="l" rtl="0" eaLnBrk="0" fontAlgn="base" hangingPunct="0">
        <a:spcBef>
          <a:spcPct val="20000"/>
        </a:spcBef>
        <a:spcAft>
          <a:spcPct val="0"/>
        </a:spcAft>
        <a:buChar char="–"/>
        <a:defRPr sz="2000">
          <a:solidFill>
            <a:schemeClr val="tx1"/>
          </a:solidFill>
          <a:latin typeface="+mj-lt"/>
          <a:cs typeface="Arial" panose="020B0604020202020204" pitchFamily="34" charset="0"/>
        </a:defRPr>
      </a:lvl4pPr>
      <a:lvl5pPr marL="2057400" indent="-228600" algn="l" rtl="0" eaLnBrk="0" fontAlgn="base" hangingPunct="0">
        <a:spcBef>
          <a:spcPct val="20000"/>
        </a:spcBef>
        <a:spcAft>
          <a:spcPct val="0"/>
        </a:spcAft>
        <a:buChar char="»"/>
        <a:defRPr sz="2000">
          <a:solidFill>
            <a:schemeClr val="tx1"/>
          </a:solidFill>
          <a:latin typeface="+mj-lt"/>
          <a:cs typeface="Arial" panose="020B0604020202020204" pitchFamily="34" charset="0"/>
        </a:defRPr>
      </a:lvl5pPr>
      <a:lvl6pPr marL="2514600" indent="-228600" algn="l" rtl="0" eaLnBrk="1" fontAlgn="base" hangingPunct="1">
        <a:spcBef>
          <a:spcPct val="20000"/>
        </a:spcBef>
        <a:spcAft>
          <a:spcPct val="0"/>
        </a:spcAft>
        <a:buChar char="»"/>
        <a:defRPr sz="2000">
          <a:solidFill>
            <a:schemeClr val="tx1"/>
          </a:solidFill>
          <a:latin typeface="+mj-lt"/>
        </a:defRPr>
      </a:lvl6pPr>
      <a:lvl7pPr marL="2971800" indent="-228600" algn="l" rtl="0" eaLnBrk="1" fontAlgn="base" hangingPunct="1">
        <a:spcBef>
          <a:spcPct val="20000"/>
        </a:spcBef>
        <a:spcAft>
          <a:spcPct val="0"/>
        </a:spcAft>
        <a:buChar char="»"/>
        <a:defRPr sz="2000">
          <a:solidFill>
            <a:schemeClr val="tx1"/>
          </a:solidFill>
          <a:latin typeface="+mj-lt"/>
        </a:defRPr>
      </a:lvl7pPr>
      <a:lvl8pPr marL="3429000" indent="-228600" algn="l" rtl="0" eaLnBrk="1" fontAlgn="base" hangingPunct="1">
        <a:spcBef>
          <a:spcPct val="20000"/>
        </a:spcBef>
        <a:spcAft>
          <a:spcPct val="0"/>
        </a:spcAft>
        <a:buChar char="»"/>
        <a:defRPr sz="2000">
          <a:solidFill>
            <a:schemeClr val="tx1"/>
          </a:solidFill>
          <a:latin typeface="+mj-lt"/>
        </a:defRPr>
      </a:lvl8pPr>
      <a:lvl9pPr marL="3886200" indent="-228600" algn="l" rtl="0" eaLnBrk="1" fontAlgn="base" hangingPunct="1">
        <a:spcBef>
          <a:spcPct val="20000"/>
        </a:spcBef>
        <a:spcAft>
          <a:spcPct val="0"/>
        </a:spcAft>
        <a:buChar char="»"/>
        <a:defRPr sz="2000">
          <a:solidFill>
            <a:schemeClr val="tx1"/>
          </a:solidFill>
          <a:latin typeface="+mj-lt"/>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p:cNvSpPr>
          <p:nvPr>
            <p:ph type="ctrTitle"/>
          </p:nvPr>
        </p:nvSpPr>
        <p:spPr>
          <a:xfrm>
            <a:off x="1139175" y="1556792"/>
            <a:ext cx="8017534" cy="1584176"/>
          </a:xfrm>
        </p:spPr>
        <p:txBody>
          <a:bodyPr vert="horz" wrap="square" lIns="91440" tIns="45720" rIns="91440" bIns="45720" anchor="ctr"/>
          <a:lstStyle/>
          <a:p>
            <a:pPr eaLnBrk="1" hangingPunct="1">
              <a:lnSpc>
                <a:spcPct val="150000"/>
              </a:lnSpc>
            </a:pPr>
            <a:r>
              <a:rPr lang="zh-CN" altLang="en-US" i="0" spc="200" dirty="0" smtClean="0">
                <a:latin typeface="微软雅黑" panose="020B0503020204020204" pitchFamily="34" charset="-122"/>
                <a:ea typeface="微软雅黑" panose="020B0503020204020204" pitchFamily="34" charset="-122"/>
              </a:rPr>
              <a:t>东北大学大型活动安全管理要点</a:t>
            </a:r>
            <a:endParaRPr lang="zh-CN" altLang="en-US" i="0" kern="1200" spc="200" dirty="0">
              <a:latin typeface="华文行楷" panose="02010800040101010101" pitchFamily="2" charset="-122"/>
              <a:ea typeface="华文行楷" panose="02010800040101010101" pitchFamily="2" charset="-122"/>
            </a:endParaRPr>
          </a:p>
        </p:txBody>
      </p:sp>
      <p:sp>
        <p:nvSpPr>
          <p:cNvPr id="3076" name="Rectangle 2"/>
          <p:cNvSpPr txBox="1"/>
          <p:nvPr/>
        </p:nvSpPr>
        <p:spPr>
          <a:xfrm>
            <a:off x="-168790" y="4653136"/>
            <a:ext cx="6192838" cy="863600"/>
          </a:xfrm>
          <a:prstGeom prst="rect">
            <a:avLst/>
          </a:prstGeom>
          <a:noFill/>
          <a:ln w="9525">
            <a:noFill/>
          </a:ln>
        </p:spPr>
        <p:txBody>
          <a:bodyPr anchor="ctr"/>
          <a:lstStyle/>
          <a:p>
            <a:pPr lvl="0" eaLnBrk="1" hangingPunct="1">
              <a:lnSpc>
                <a:spcPct val="120000"/>
              </a:lnSpc>
            </a:pPr>
            <a:r>
              <a:rPr lang="zh-CN" altLang="en-US" sz="2800" dirty="0" smtClean="0">
                <a:solidFill>
                  <a:srgbClr val="3366CC"/>
                </a:solidFill>
                <a:latin typeface="黑体" panose="02010609060101010101" pitchFamily="49" charset="-122"/>
                <a:ea typeface="黑体" panose="02010609060101010101" pitchFamily="49" charset="-122"/>
              </a:rPr>
              <a:t>    安全督查一组  王荣坤  苑靖  </a:t>
            </a:r>
            <a:endParaRPr lang="zh-CN" altLang="en-US" sz="2800" dirty="0">
              <a:solidFill>
                <a:srgbClr val="3366CC"/>
              </a:solidFill>
              <a:latin typeface="黑体" panose="02010609060101010101" pitchFamily="49" charset="-122"/>
              <a:ea typeface="黑体" panose="02010609060101010101" pitchFamily="49" charset="-122"/>
            </a:endParaRPr>
          </a:p>
        </p:txBody>
      </p:sp>
      <p:sp>
        <p:nvSpPr>
          <p:cNvPr id="3077" name="Rectangle 2"/>
          <p:cNvSpPr txBox="1"/>
          <p:nvPr/>
        </p:nvSpPr>
        <p:spPr>
          <a:xfrm>
            <a:off x="1766252" y="5517232"/>
            <a:ext cx="2519362" cy="720725"/>
          </a:xfrm>
          <a:prstGeom prst="rect">
            <a:avLst/>
          </a:prstGeom>
          <a:noFill/>
          <a:ln w="9525">
            <a:noFill/>
          </a:ln>
        </p:spPr>
        <p:txBody>
          <a:bodyPr anchor="ctr"/>
          <a:lstStyle/>
          <a:p>
            <a:pPr lvl="0" eaLnBrk="1" hangingPunct="1">
              <a:lnSpc>
                <a:spcPct val="120000"/>
              </a:lnSpc>
            </a:pPr>
            <a:r>
              <a:rPr lang="zh-CN" altLang="en-US" sz="2800" dirty="0" smtClean="0">
                <a:solidFill>
                  <a:srgbClr val="3366CC"/>
                </a:solidFill>
                <a:latin typeface="黑体" panose="02010609060101010101" pitchFamily="49" charset="-122"/>
                <a:ea typeface="黑体" panose="02010609060101010101" pitchFamily="49" charset="-122"/>
                <a:cs typeface="+mn-ea"/>
              </a:rPr>
              <a:t>20</a:t>
            </a:r>
            <a:r>
              <a:rPr lang="en-US" altLang="zh-CN" sz="2800" dirty="0" smtClean="0">
                <a:solidFill>
                  <a:srgbClr val="3366CC"/>
                </a:solidFill>
                <a:latin typeface="黑体" panose="02010609060101010101" pitchFamily="49" charset="-122"/>
                <a:ea typeface="黑体" panose="02010609060101010101" pitchFamily="49" charset="-122"/>
                <a:cs typeface="+mn-ea"/>
              </a:rPr>
              <a:t>20</a:t>
            </a:r>
            <a:r>
              <a:rPr lang="zh-CN" altLang="en-US" sz="2800" dirty="0" smtClean="0">
                <a:solidFill>
                  <a:srgbClr val="3366CC"/>
                </a:solidFill>
                <a:latin typeface="黑体" panose="02010609060101010101" pitchFamily="49" charset="-122"/>
                <a:ea typeface="黑体" panose="02010609060101010101" pitchFamily="49" charset="-122"/>
                <a:cs typeface="+mn-ea"/>
              </a:rPr>
              <a:t>年</a:t>
            </a:r>
            <a:r>
              <a:rPr lang="en-US" altLang="zh-CN" sz="2800" dirty="0">
                <a:solidFill>
                  <a:srgbClr val="3366CC"/>
                </a:solidFill>
                <a:latin typeface="黑体" panose="02010609060101010101" pitchFamily="49" charset="-122"/>
                <a:ea typeface="黑体" panose="02010609060101010101" pitchFamily="49" charset="-122"/>
                <a:cs typeface="+mn-ea"/>
              </a:rPr>
              <a:t>3</a:t>
            </a:r>
            <a:r>
              <a:rPr lang="zh-CN" altLang="en-US" sz="2800" dirty="0" smtClean="0">
                <a:solidFill>
                  <a:srgbClr val="3366CC"/>
                </a:solidFill>
                <a:latin typeface="黑体" panose="02010609060101010101" pitchFamily="49" charset="-122"/>
                <a:ea typeface="黑体" panose="02010609060101010101" pitchFamily="49" charset="-122"/>
                <a:cs typeface="+mn-ea"/>
              </a:rPr>
              <a:t>月</a:t>
            </a:r>
            <a:r>
              <a:rPr lang="en-US" altLang="zh-CN" sz="2800" dirty="0" smtClean="0">
                <a:solidFill>
                  <a:srgbClr val="3366CC"/>
                </a:solidFill>
                <a:latin typeface="黑体" panose="02010609060101010101" pitchFamily="49" charset="-122"/>
                <a:ea typeface="黑体" panose="02010609060101010101" pitchFamily="49" charset="-122"/>
                <a:cs typeface="+mn-ea"/>
              </a:rPr>
              <a:t>11</a:t>
            </a:r>
            <a:r>
              <a:rPr lang="zh-CN" altLang="en-US" sz="2800" dirty="0" smtClean="0">
                <a:solidFill>
                  <a:srgbClr val="3366CC"/>
                </a:solidFill>
                <a:latin typeface="黑体" panose="02010609060101010101" pitchFamily="49" charset="-122"/>
                <a:ea typeface="黑体" panose="02010609060101010101" pitchFamily="49" charset="-122"/>
                <a:cs typeface="+mn-ea"/>
              </a:rPr>
              <a:t>日</a:t>
            </a:r>
            <a:endParaRPr lang="zh-CN" altLang="en-US" sz="2800" dirty="0">
              <a:solidFill>
                <a:srgbClr val="3366CC"/>
              </a:solidFill>
              <a:latin typeface="黑体" panose="02010609060101010101" pitchFamily="49" charset="-122"/>
              <a:ea typeface="黑体" panose="02010609060101010101" pitchFamily="49" charset="-122"/>
              <a:cs typeface="+mn-ea"/>
            </a:endParaRPr>
          </a:p>
        </p:txBody>
      </p:sp>
      <p:pic>
        <p:nvPicPr>
          <p:cNvPr id="2" name="图片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86314" y="4214818"/>
            <a:ext cx="4038534" cy="2281771"/>
          </a:xfrm>
          <a:prstGeom prst="rect">
            <a:avLst/>
          </a:prstGeom>
        </p:spPr>
      </p:pic>
      <p:pic>
        <p:nvPicPr>
          <p:cNvPr id="7" name="图片 4"/>
          <p:cNvPicPr>
            <a:picLocks noChangeAspect="1"/>
          </p:cNvPicPr>
          <p:nvPr/>
        </p:nvPicPr>
        <p:blipFill>
          <a:blip r:embed="rId4"/>
          <a:stretch>
            <a:fillRect/>
          </a:stretch>
        </p:blipFill>
        <p:spPr>
          <a:xfrm>
            <a:off x="250825" y="189230"/>
            <a:ext cx="936625" cy="942975"/>
          </a:xfrm>
          <a:prstGeom prst="rect">
            <a:avLst/>
          </a:prstGeom>
          <a:noFill/>
          <a:ln w="9525">
            <a:noFill/>
          </a:ln>
        </p:spPr>
      </p:pic>
    </p:spTree>
    <p:custDataLst>
      <p:tags r:id="rId1"/>
    </p:custDataLst>
  </p:cSld>
  <p:clrMapOvr>
    <a:masterClrMapping/>
  </p:clrMapOvr>
  <p:transition advTm="1781"/>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1"/>
          <p:cNvSpPr/>
          <p:nvPr/>
        </p:nvSpPr>
        <p:spPr>
          <a:xfrm>
            <a:off x="1785938" y="428625"/>
            <a:ext cx="5929828" cy="523220"/>
          </a:xfrm>
          <a:prstGeom prst="rect">
            <a:avLst/>
          </a:prstGeom>
          <a:noFill/>
          <a:ln w="9525">
            <a:noFill/>
          </a:ln>
        </p:spPr>
        <p:txBody>
          <a:bodyPr wrap="none" anchor="t">
            <a:spAutoFit/>
          </a:bodyPr>
          <a:lstStyle/>
          <a:p>
            <a:pPr lvl="0" eaLnBrk="0" hangingPunct="0"/>
            <a:r>
              <a:rPr lang="zh-CN" altLang="en-US" sz="2800" dirty="0" smtClean="0">
                <a:solidFill>
                  <a:schemeClr val="bg1"/>
                </a:solidFill>
                <a:latin typeface="黑体" panose="02010609060101010101" pitchFamily="49" charset="-122"/>
                <a:ea typeface="黑体" panose="02010609060101010101" pitchFamily="49" charset="-122"/>
              </a:rPr>
              <a:t>三、大型活动过程中不安全因素分析</a:t>
            </a:r>
            <a:endParaRPr lang="zh-CN" altLang="en-US" sz="2800" dirty="0">
              <a:solidFill>
                <a:schemeClr val="bg1"/>
              </a:solidFill>
              <a:latin typeface="黑体" panose="02010609060101010101" pitchFamily="49" charset="-122"/>
              <a:ea typeface="黑体" panose="02010609060101010101" pitchFamily="49" charset="-122"/>
            </a:endParaRPr>
          </a:p>
        </p:txBody>
      </p:sp>
      <p:sp>
        <p:nvSpPr>
          <p:cNvPr id="9" name="矩形 8"/>
          <p:cNvSpPr/>
          <p:nvPr/>
        </p:nvSpPr>
        <p:spPr>
          <a:xfrm>
            <a:off x="642910" y="1772816"/>
            <a:ext cx="8072494" cy="3322955"/>
          </a:xfrm>
          <a:prstGeom prst="rect">
            <a:avLst/>
          </a:prstGeom>
        </p:spPr>
        <p:txBody>
          <a:bodyPr wrap="square">
            <a:spAutoFit/>
          </a:bodyPr>
          <a:lstStyle/>
          <a:p>
            <a:pPr>
              <a:lnSpc>
                <a:spcPct val="150000"/>
              </a:lnSpc>
            </a:pPr>
            <a:r>
              <a:rPr lang="en-US" altLang="zh-CN" sz="2000" b="1" dirty="0">
                <a:solidFill>
                  <a:srgbClr val="FF0000"/>
                </a:solidFill>
                <a:latin typeface="宋体" panose="02010600030101010101" pitchFamily="2" charset="-122"/>
              </a:rPr>
              <a:t>3.</a:t>
            </a:r>
            <a:r>
              <a:rPr lang="zh-CN" altLang="zh-CN" sz="2000" b="1" dirty="0">
                <a:solidFill>
                  <a:srgbClr val="FF0000"/>
                </a:solidFill>
                <a:latin typeface="宋体" panose="02010600030101010101" pitchFamily="2" charset="-122"/>
              </a:rPr>
              <a:t>设备设施</a:t>
            </a:r>
            <a:r>
              <a:rPr lang="zh-CN" altLang="zh-CN" sz="2000" b="1" dirty="0" smtClean="0">
                <a:solidFill>
                  <a:srgbClr val="FF0000"/>
                </a:solidFill>
                <a:latin typeface="宋体" panose="02010600030101010101" pitchFamily="2" charset="-122"/>
              </a:rPr>
              <a:t>因素</a:t>
            </a:r>
            <a:r>
              <a:rPr lang="zh-CN" altLang="en-US" sz="2000" b="1" dirty="0" smtClean="0">
                <a:solidFill>
                  <a:srgbClr val="FF0000"/>
                </a:solidFill>
                <a:latin typeface="宋体" panose="02010600030101010101" pitchFamily="2" charset="-122"/>
              </a:rPr>
              <a:t>：</a:t>
            </a:r>
            <a:endParaRPr lang="zh-CN" altLang="zh-CN" sz="2000" b="1" dirty="0">
              <a:solidFill>
                <a:srgbClr val="FF0000"/>
              </a:solidFill>
              <a:latin typeface="宋体" panose="02010600030101010101" pitchFamily="2" charset="-122"/>
            </a:endParaRPr>
          </a:p>
          <a:p>
            <a:pPr>
              <a:lnSpc>
                <a:spcPct val="150000"/>
              </a:lnSpc>
            </a:pPr>
            <a:r>
              <a:rPr lang="en-US" altLang="zh-CN" sz="2000" b="1" dirty="0">
                <a:latin typeface="宋体" panose="02010600030101010101" pitchFamily="2" charset="-122"/>
              </a:rPr>
              <a:t>(1)</a:t>
            </a:r>
            <a:r>
              <a:rPr lang="zh-CN" altLang="zh-CN" sz="2000" b="1" dirty="0">
                <a:latin typeface="宋体" panose="02010600030101010101" pitchFamily="2" charset="-122"/>
              </a:rPr>
              <a:t>活动现场临时</a:t>
            </a:r>
            <a:r>
              <a:rPr lang="zh-CN" altLang="zh-CN" sz="2000" b="1" dirty="0" smtClean="0">
                <a:latin typeface="宋体" panose="02010600030101010101" pitchFamily="2" charset="-122"/>
              </a:rPr>
              <a:t>设施</a:t>
            </a:r>
            <a:r>
              <a:rPr lang="zh-CN" altLang="en-US" sz="2000" b="1" dirty="0" smtClean="0">
                <a:latin typeface="宋体" panose="02010600030101010101" pitchFamily="2" charset="-122"/>
              </a:rPr>
              <a:t>不</a:t>
            </a:r>
            <a:r>
              <a:rPr lang="zh-CN" altLang="zh-CN" sz="2000" b="1" dirty="0" smtClean="0">
                <a:latin typeface="宋体" panose="02010600030101010101" pitchFamily="2" charset="-122"/>
              </a:rPr>
              <a:t>稳定牢固</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(2)</a:t>
            </a:r>
            <a:r>
              <a:rPr lang="zh-CN" altLang="zh-CN" sz="2000" b="1" dirty="0">
                <a:latin typeface="宋体" panose="02010600030101010101" pitchFamily="2" charset="-122"/>
              </a:rPr>
              <a:t>临时</a:t>
            </a:r>
            <a:r>
              <a:rPr lang="zh-CN" altLang="zh-CN" sz="2000" b="1" dirty="0" smtClean="0">
                <a:latin typeface="宋体" panose="02010600030101010101" pitchFamily="2" charset="-122"/>
              </a:rPr>
              <a:t>接线存在漏电</a:t>
            </a:r>
            <a:r>
              <a:rPr lang="zh-CN" altLang="en-US" sz="2000" b="1" dirty="0" smtClean="0">
                <a:latin typeface="宋体" panose="02010600030101010101" pitchFamily="2" charset="-122"/>
              </a:rPr>
              <a:t>隐患；</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(3</a:t>
            </a:r>
            <a:r>
              <a:rPr lang="en-US" altLang="zh-CN" sz="2000" b="1" dirty="0" smtClean="0">
                <a:latin typeface="宋体" panose="02010600030101010101" pitchFamily="2" charset="-122"/>
              </a:rPr>
              <a:t>)</a:t>
            </a:r>
            <a:r>
              <a:rPr lang="zh-CN" altLang="zh-CN" sz="2000" b="1" dirty="0" smtClean="0">
                <a:latin typeface="宋体" panose="02010600030101010101" pitchFamily="2" charset="-122"/>
              </a:rPr>
              <a:t>临时</a:t>
            </a:r>
            <a:r>
              <a:rPr lang="zh-CN" altLang="zh-CN" sz="2000" b="1" dirty="0">
                <a:latin typeface="宋体" panose="02010600030101010101" pitchFamily="2" charset="-122"/>
              </a:rPr>
              <a:t>电器设备</a:t>
            </a:r>
            <a:r>
              <a:rPr lang="zh-CN" altLang="zh-CN" sz="2000" b="1" dirty="0" smtClean="0">
                <a:latin typeface="宋体" panose="02010600030101010101" pitchFamily="2" charset="-122"/>
              </a:rPr>
              <a:t>功率超过</a:t>
            </a:r>
            <a:r>
              <a:rPr lang="zh-CN" altLang="zh-CN" sz="2000" b="1" dirty="0">
                <a:latin typeface="宋体" panose="02010600030101010101" pitchFamily="2" charset="-122"/>
              </a:rPr>
              <a:t>电源</a:t>
            </a:r>
            <a:r>
              <a:rPr lang="zh-CN" altLang="zh-CN" sz="2000" b="1" dirty="0" smtClean="0">
                <a:latin typeface="宋体" panose="02010600030101010101" pitchFamily="2" charset="-122"/>
              </a:rPr>
              <a:t>容量</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(4</a:t>
            </a:r>
            <a:r>
              <a:rPr lang="en-US" altLang="zh-CN" sz="2000" b="1" dirty="0" smtClean="0">
                <a:latin typeface="宋体" panose="02010600030101010101" pitchFamily="2" charset="-122"/>
              </a:rPr>
              <a:t>)</a:t>
            </a:r>
            <a:r>
              <a:rPr lang="zh-CN" altLang="zh-CN" sz="2000" b="1" dirty="0" smtClean="0">
                <a:latin typeface="宋体" panose="02010600030101010101" pitchFamily="2" charset="-122"/>
              </a:rPr>
              <a:t>舞台</a:t>
            </a:r>
            <a:r>
              <a:rPr lang="zh-CN" altLang="zh-CN" sz="2000" b="1" dirty="0">
                <a:latin typeface="宋体" panose="02010600030101010101" pitchFamily="2" charset="-122"/>
              </a:rPr>
              <a:t>、桁架</a:t>
            </a:r>
            <a:r>
              <a:rPr lang="zh-CN" altLang="zh-CN" sz="2000" b="1" dirty="0" smtClean="0">
                <a:latin typeface="宋体" panose="02010600030101010101" pitchFamily="2" charset="-122"/>
              </a:rPr>
              <a:t>等</a:t>
            </a:r>
            <a:r>
              <a:rPr lang="zh-CN" altLang="en-US" sz="2000" b="1" dirty="0" smtClean="0">
                <a:latin typeface="宋体" panose="02010600030101010101" pitchFamily="2" charset="-122"/>
              </a:rPr>
              <a:t>不</a:t>
            </a:r>
            <a:r>
              <a:rPr lang="zh-CN" altLang="zh-CN" sz="2000" b="1" dirty="0" smtClean="0">
                <a:latin typeface="宋体" panose="02010600030101010101" pitchFamily="2" charset="-122"/>
              </a:rPr>
              <a:t>稳定牢固</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(5</a:t>
            </a:r>
            <a:r>
              <a:rPr lang="en-US" altLang="zh-CN" sz="2000" b="1" dirty="0" smtClean="0">
                <a:latin typeface="宋体" panose="02010600030101010101" pitchFamily="2" charset="-122"/>
              </a:rPr>
              <a:t>)</a:t>
            </a:r>
            <a:r>
              <a:rPr lang="zh-CN" altLang="zh-CN" sz="2000" b="1" dirty="0" smtClean="0">
                <a:latin typeface="宋体" panose="02010600030101010101" pitchFamily="2" charset="-122"/>
              </a:rPr>
              <a:t>观众席</a:t>
            </a:r>
            <a:r>
              <a:rPr lang="zh-CN" altLang="zh-CN" sz="2000" b="1" dirty="0">
                <a:latin typeface="宋体" panose="02010600030101010101" pitchFamily="2" charset="-122"/>
              </a:rPr>
              <a:t>防</a:t>
            </a:r>
            <a:r>
              <a:rPr lang="zh-CN" altLang="zh-CN" sz="2000" b="1" dirty="0" smtClean="0">
                <a:latin typeface="宋体" panose="02010600030101010101" pitchFamily="2" charset="-122"/>
              </a:rPr>
              <a:t>护栏</a:t>
            </a:r>
            <a:r>
              <a:rPr lang="zh-CN" altLang="en-US" sz="2000" b="1" dirty="0" smtClean="0">
                <a:latin typeface="宋体" panose="02010600030101010101" pitchFamily="2" charset="-122"/>
              </a:rPr>
              <a:t>不</a:t>
            </a:r>
            <a:r>
              <a:rPr lang="zh-CN" altLang="zh-CN" sz="2000" b="1" dirty="0" smtClean="0">
                <a:latin typeface="宋体" panose="02010600030101010101" pitchFamily="2" charset="-122"/>
              </a:rPr>
              <a:t>牢固</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(6)</a:t>
            </a:r>
            <a:r>
              <a:rPr lang="zh-CN" altLang="zh-CN" sz="2000" b="1" dirty="0">
                <a:latin typeface="宋体" panose="02010600030101010101" pitchFamily="2" charset="-122"/>
              </a:rPr>
              <a:t>应急设施（消防、应急照明、应急广播）</a:t>
            </a:r>
            <a:r>
              <a:rPr lang="zh-CN" altLang="zh-CN" sz="2000" b="1" dirty="0" smtClean="0">
                <a:latin typeface="宋体" panose="02010600030101010101" pitchFamily="2" charset="-122"/>
              </a:rPr>
              <a:t>等</a:t>
            </a:r>
            <a:r>
              <a:rPr lang="zh-CN" altLang="en-US" sz="2000" b="1" dirty="0" smtClean="0">
                <a:latin typeface="宋体" panose="02010600030101010101" pitchFamily="2" charset="-122"/>
              </a:rPr>
              <a:t>不</a:t>
            </a:r>
            <a:r>
              <a:rPr lang="zh-CN" altLang="zh-CN" sz="2000" b="1" dirty="0" smtClean="0">
                <a:latin typeface="宋体" panose="02010600030101010101" pitchFamily="2" charset="-122"/>
              </a:rPr>
              <a:t>可用</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p:txBody>
      </p:sp>
    </p:spTree>
  </p:cSld>
  <p:clrMapOvr>
    <a:masterClrMapping/>
  </p:clrMapOvr>
  <p:transition advTm="3094"/>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1"/>
          <p:cNvSpPr/>
          <p:nvPr/>
        </p:nvSpPr>
        <p:spPr>
          <a:xfrm>
            <a:off x="1785938" y="428625"/>
            <a:ext cx="5929828" cy="523220"/>
          </a:xfrm>
          <a:prstGeom prst="rect">
            <a:avLst/>
          </a:prstGeom>
          <a:noFill/>
          <a:ln w="9525">
            <a:noFill/>
          </a:ln>
        </p:spPr>
        <p:txBody>
          <a:bodyPr wrap="none" anchor="t">
            <a:spAutoFit/>
          </a:bodyPr>
          <a:lstStyle/>
          <a:p>
            <a:pPr lvl="0" eaLnBrk="0" hangingPunct="0"/>
            <a:r>
              <a:rPr lang="zh-CN" altLang="en-US" sz="2800" dirty="0" smtClean="0">
                <a:solidFill>
                  <a:schemeClr val="bg1"/>
                </a:solidFill>
                <a:latin typeface="黑体" panose="02010609060101010101" pitchFamily="49" charset="-122"/>
                <a:ea typeface="黑体" panose="02010609060101010101" pitchFamily="49" charset="-122"/>
              </a:rPr>
              <a:t>三、大型活动过程中不安全因素分析</a:t>
            </a:r>
            <a:endParaRPr lang="zh-CN" altLang="en-US" sz="2800" dirty="0">
              <a:solidFill>
                <a:schemeClr val="bg1"/>
              </a:solidFill>
              <a:latin typeface="黑体" panose="02010609060101010101" pitchFamily="49" charset="-122"/>
              <a:ea typeface="黑体" panose="02010609060101010101" pitchFamily="49" charset="-122"/>
            </a:endParaRPr>
          </a:p>
        </p:txBody>
      </p:sp>
      <p:sp>
        <p:nvSpPr>
          <p:cNvPr id="9" name="矩形 8"/>
          <p:cNvSpPr/>
          <p:nvPr/>
        </p:nvSpPr>
        <p:spPr>
          <a:xfrm>
            <a:off x="642910" y="1772816"/>
            <a:ext cx="8072494" cy="2861310"/>
          </a:xfrm>
          <a:prstGeom prst="rect">
            <a:avLst/>
          </a:prstGeom>
        </p:spPr>
        <p:txBody>
          <a:bodyPr wrap="square">
            <a:spAutoFit/>
          </a:bodyPr>
          <a:lstStyle/>
          <a:p>
            <a:pPr>
              <a:lnSpc>
                <a:spcPct val="150000"/>
              </a:lnSpc>
            </a:pPr>
            <a:r>
              <a:rPr lang="en-US" altLang="zh-CN" sz="2000" b="1" dirty="0">
                <a:solidFill>
                  <a:srgbClr val="FF0000"/>
                </a:solidFill>
                <a:latin typeface="宋体" panose="02010600030101010101" pitchFamily="2" charset="-122"/>
              </a:rPr>
              <a:t>4.</a:t>
            </a:r>
            <a:r>
              <a:rPr lang="zh-CN" altLang="zh-CN" sz="2000" b="1" dirty="0">
                <a:solidFill>
                  <a:srgbClr val="FF0000"/>
                </a:solidFill>
                <a:latin typeface="宋体" panose="02010600030101010101" pitchFamily="2" charset="-122"/>
              </a:rPr>
              <a:t>人的</a:t>
            </a:r>
            <a:r>
              <a:rPr lang="zh-CN" altLang="zh-CN" sz="2000" b="1" dirty="0" smtClean="0">
                <a:solidFill>
                  <a:srgbClr val="FF0000"/>
                </a:solidFill>
                <a:latin typeface="宋体" panose="02010600030101010101" pitchFamily="2" charset="-122"/>
              </a:rPr>
              <a:t>因素</a:t>
            </a:r>
            <a:r>
              <a:rPr lang="zh-CN" altLang="en-US" sz="2000" b="1" dirty="0" smtClean="0">
                <a:solidFill>
                  <a:srgbClr val="FF0000"/>
                </a:solidFill>
                <a:latin typeface="宋体" panose="02010600030101010101" pitchFamily="2" charset="-122"/>
              </a:rPr>
              <a:t>：</a:t>
            </a:r>
            <a:endParaRPr lang="zh-CN" altLang="zh-CN" sz="2000" b="1" dirty="0">
              <a:solidFill>
                <a:srgbClr val="FF0000"/>
              </a:solidFill>
              <a:latin typeface="宋体" panose="02010600030101010101" pitchFamily="2" charset="-122"/>
            </a:endParaRPr>
          </a:p>
          <a:p>
            <a:pPr>
              <a:lnSpc>
                <a:spcPct val="150000"/>
              </a:lnSpc>
            </a:pPr>
            <a:r>
              <a:rPr lang="en-US" altLang="zh-CN" sz="2000" b="1" dirty="0">
                <a:latin typeface="宋体" panose="02010600030101010101" pitchFamily="2" charset="-122"/>
              </a:rPr>
              <a:t>(1</a:t>
            </a:r>
            <a:r>
              <a:rPr lang="en-US" altLang="zh-CN" sz="2000" b="1" dirty="0" smtClean="0">
                <a:latin typeface="宋体" panose="02010600030101010101" pitchFamily="2" charset="-122"/>
              </a:rPr>
              <a:t>)</a:t>
            </a:r>
            <a:r>
              <a:rPr lang="zh-CN" altLang="en-US" sz="2000" b="1" dirty="0" smtClean="0">
                <a:latin typeface="宋体" panose="02010600030101010101" pitchFamily="2" charset="-122"/>
              </a:rPr>
              <a:t>因发生</a:t>
            </a:r>
            <a:r>
              <a:rPr lang="zh-CN" altLang="zh-CN" sz="2000" b="1" dirty="0" smtClean="0">
                <a:latin typeface="宋体" panose="02010600030101010101" pitchFamily="2" charset="-122"/>
              </a:rPr>
              <a:t>口角</a:t>
            </a:r>
            <a:r>
              <a:rPr lang="zh-CN" altLang="en-US" sz="2000" b="1" dirty="0" smtClean="0">
                <a:latin typeface="宋体" panose="02010600030101010101" pitchFamily="2" charset="-122"/>
              </a:rPr>
              <a:t>、摩擦引发</a:t>
            </a:r>
            <a:r>
              <a:rPr lang="zh-CN" altLang="zh-CN" sz="2000" b="1" dirty="0" smtClean="0">
                <a:latin typeface="宋体" panose="02010600030101010101" pitchFamily="2" charset="-122"/>
              </a:rPr>
              <a:t>相互</a:t>
            </a:r>
            <a:r>
              <a:rPr lang="zh-CN" altLang="zh-CN" sz="2000" b="1" dirty="0">
                <a:latin typeface="宋体" panose="02010600030101010101" pitchFamily="2" charset="-122"/>
              </a:rPr>
              <a:t>间斗殴</a:t>
            </a:r>
            <a:r>
              <a:rPr lang="zh-CN" altLang="zh-CN" sz="2000" b="1" dirty="0" smtClean="0">
                <a:latin typeface="宋体" panose="02010600030101010101" pitchFamily="2" charset="-122"/>
              </a:rPr>
              <a:t>滋事</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(2)</a:t>
            </a:r>
            <a:r>
              <a:rPr lang="zh-CN" altLang="zh-CN" sz="2000" b="1" dirty="0">
                <a:latin typeface="宋体" panose="02010600030101010101" pitchFamily="2" charset="-122"/>
              </a:rPr>
              <a:t>混入场内闲杂人员恶意</a:t>
            </a:r>
            <a:r>
              <a:rPr lang="zh-CN" altLang="zh-CN" sz="2000" b="1" dirty="0" smtClean="0">
                <a:latin typeface="宋体" panose="02010600030101010101" pitchFamily="2" charset="-122"/>
              </a:rPr>
              <a:t>肇事</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(3)</a:t>
            </a:r>
            <a:r>
              <a:rPr lang="zh-CN" altLang="zh-CN" sz="2000" b="1" dirty="0">
                <a:latin typeface="宋体" panose="02010600030101010101" pitchFamily="2" charset="-122"/>
              </a:rPr>
              <a:t>意外伤害事件造成观众情绪</a:t>
            </a:r>
            <a:r>
              <a:rPr lang="zh-CN" altLang="zh-CN" sz="2000" b="1" dirty="0" smtClean="0">
                <a:latin typeface="宋体" panose="02010600030101010101" pitchFamily="2" charset="-122"/>
              </a:rPr>
              <a:t>波动</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(4)</a:t>
            </a:r>
            <a:r>
              <a:rPr lang="zh-CN" altLang="zh-CN" sz="2000" b="1" dirty="0">
                <a:latin typeface="宋体" panose="02010600030101010101" pitchFamily="2" charset="-122"/>
              </a:rPr>
              <a:t>各类突发疾病包括心理疾病等现场</a:t>
            </a:r>
            <a:r>
              <a:rPr lang="zh-CN" altLang="zh-CN" sz="2000" b="1" dirty="0" smtClean="0">
                <a:latin typeface="宋体" panose="02010600030101010101" pitchFamily="2" charset="-122"/>
              </a:rPr>
              <a:t>发作</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(5)</a:t>
            </a:r>
            <a:r>
              <a:rPr lang="zh-CN" altLang="zh-CN" sz="2000" b="1" dirty="0">
                <a:latin typeface="宋体" panose="02010600030101010101" pitchFamily="2" charset="-122"/>
              </a:rPr>
              <a:t>学习生活压力较大者借机</a:t>
            </a:r>
            <a:r>
              <a:rPr lang="zh-CN" altLang="zh-CN" sz="2000" b="1" dirty="0" smtClean="0">
                <a:latin typeface="宋体" panose="02010600030101010101" pitchFamily="2" charset="-122"/>
              </a:rPr>
              <a:t>生事</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p:txBody>
      </p:sp>
    </p:spTree>
  </p:cSld>
  <p:clrMapOvr>
    <a:masterClrMapping/>
  </p:clrMapOvr>
  <p:transition advTm="3094"/>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1"/>
          <p:cNvSpPr/>
          <p:nvPr/>
        </p:nvSpPr>
        <p:spPr>
          <a:xfrm>
            <a:off x="1785938" y="428625"/>
            <a:ext cx="5929828" cy="523220"/>
          </a:xfrm>
          <a:prstGeom prst="rect">
            <a:avLst/>
          </a:prstGeom>
          <a:noFill/>
          <a:ln w="9525">
            <a:noFill/>
          </a:ln>
        </p:spPr>
        <p:txBody>
          <a:bodyPr wrap="none" anchor="t">
            <a:spAutoFit/>
          </a:bodyPr>
          <a:lstStyle/>
          <a:p>
            <a:pPr lvl="0" eaLnBrk="0" hangingPunct="0"/>
            <a:r>
              <a:rPr lang="zh-CN" altLang="en-US" sz="2800" dirty="0" smtClean="0">
                <a:solidFill>
                  <a:schemeClr val="bg1"/>
                </a:solidFill>
                <a:latin typeface="黑体" panose="02010609060101010101" pitchFamily="49" charset="-122"/>
                <a:ea typeface="黑体" panose="02010609060101010101" pitchFamily="49" charset="-122"/>
              </a:rPr>
              <a:t>三、大型活动过程中不安全因素分析</a:t>
            </a:r>
            <a:endParaRPr lang="zh-CN" altLang="en-US" sz="2800" dirty="0">
              <a:solidFill>
                <a:schemeClr val="bg1"/>
              </a:solidFill>
              <a:latin typeface="黑体" panose="02010609060101010101" pitchFamily="49" charset="-122"/>
              <a:ea typeface="黑体" panose="02010609060101010101" pitchFamily="49" charset="-122"/>
            </a:endParaRPr>
          </a:p>
        </p:txBody>
      </p:sp>
      <p:sp>
        <p:nvSpPr>
          <p:cNvPr id="9" name="矩形 8"/>
          <p:cNvSpPr/>
          <p:nvPr/>
        </p:nvSpPr>
        <p:spPr>
          <a:xfrm>
            <a:off x="642910" y="1772816"/>
            <a:ext cx="8072494" cy="1938020"/>
          </a:xfrm>
          <a:prstGeom prst="rect">
            <a:avLst/>
          </a:prstGeom>
        </p:spPr>
        <p:txBody>
          <a:bodyPr wrap="square">
            <a:spAutoFit/>
          </a:bodyPr>
          <a:lstStyle/>
          <a:p>
            <a:pPr>
              <a:lnSpc>
                <a:spcPct val="150000"/>
              </a:lnSpc>
            </a:pPr>
            <a:r>
              <a:rPr lang="en-US" altLang="zh-CN" sz="2000" b="1" dirty="0">
                <a:solidFill>
                  <a:srgbClr val="FF0000"/>
                </a:solidFill>
                <a:latin typeface="宋体" panose="02010600030101010101" pitchFamily="2" charset="-122"/>
              </a:rPr>
              <a:t>5.</a:t>
            </a:r>
            <a:r>
              <a:rPr lang="zh-CN" altLang="zh-CN" sz="2000" b="1" dirty="0">
                <a:solidFill>
                  <a:srgbClr val="FF0000"/>
                </a:solidFill>
                <a:latin typeface="宋体" panose="02010600030101010101" pitchFamily="2" charset="-122"/>
              </a:rPr>
              <a:t>自然环境</a:t>
            </a:r>
            <a:r>
              <a:rPr lang="zh-CN" altLang="zh-CN" sz="2000" b="1" dirty="0" smtClean="0">
                <a:solidFill>
                  <a:srgbClr val="FF0000"/>
                </a:solidFill>
                <a:latin typeface="宋体" panose="02010600030101010101" pitchFamily="2" charset="-122"/>
              </a:rPr>
              <a:t>因素</a:t>
            </a:r>
            <a:r>
              <a:rPr lang="zh-CN" altLang="en-US" sz="2000" b="1" dirty="0" smtClean="0">
                <a:solidFill>
                  <a:srgbClr val="FF0000"/>
                </a:solidFill>
                <a:latin typeface="宋体" panose="02010600030101010101" pitchFamily="2" charset="-122"/>
              </a:rPr>
              <a:t>：</a:t>
            </a:r>
            <a:endParaRPr lang="zh-CN" altLang="zh-CN" sz="2000" b="1" dirty="0">
              <a:solidFill>
                <a:srgbClr val="FF0000"/>
              </a:solidFill>
              <a:latin typeface="宋体" panose="02010600030101010101" pitchFamily="2" charset="-122"/>
            </a:endParaRPr>
          </a:p>
          <a:p>
            <a:pPr>
              <a:lnSpc>
                <a:spcPct val="150000"/>
              </a:lnSpc>
            </a:pPr>
            <a:r>
              <a:rPr lang="en-US" altLang="zh-CN" sz="2000" b="1" dirty="0">
                <a:latin typeface="宋体" panose="02010600030101010101" pitchFamily="2" charset="-122"/>
              </a:rPr>
              <a:t>(1)</a:t>
            </a:r>
            <a:r>
              <a:rPr lang="zh-CN" altLang="zh-CN" sz="2000" b="1" dirty="0">
                <a:latin typeface="宋体" panose="02010600030101010101" pitchFamily="2" charset="-122"/>
              </a:rPr>
              <a:t>突发降雨导致观众惊恐</a:t>
            </a:r>
            <a:r>
              <a:rPr lang="zh-CN" altLang="zh-CN" sz="2000" b="1" dirty="0" smtClean="0">
                <a:latin typeface="宋体" panose="02010600030101010101" pitchFamily="2" charset="-122"/>
              </a:rPr>
              <a:t>混乱</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(2)</a:t>
            </a:r>
            <a:r>
              <a:rPr lang="zh-CN" altLang="zh-CN" sz="2000" b="1" dirty="0">
                <a:latin typeface="宋体" panose="02010600030101010101" pitchFamily="2" charset="-122"/>
              </a:rPr>
              <a:t>突发降雨导致设备失灵、</a:t>
            </a:r>
            <a:r>
              <a:rPr lang="zh-CN" altLang="zh-CN" sz="2000" b="1" dirty="0" smtClean="0">
                <a:latin typeface="宋体" panose="02010600030101010101" pitchFamily="2" charset="-122"/>
              </a:rPr>
              <a:t>漏电</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(3)</a:t>
            </a:r>
            <a:r>
              <a:rPr lang="zh-CN" altLang="zh-CN" sz="2000" b="1" dirty="0">
                <a:latin typeface="宋体" panose="02010600030101010101" pitchFamily="2" charset="-122"/>
              </a:rPr>
              <a:t>大风导致场所悬挂物坠落伤</a:t>
            </a:r>
            <a:r>
              <a:rPr lang="zh-CN" altLang="zh-CN" sz="2000" b="1" dirty="0" smtClean="0">
                <a:latin typeface="宋体" panose="02010600030101010101" pitchFamily="2" charset="-122"/>
              </a:rPr>
              <a:t>人</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p:txBody>
      </p:sp>
    </p:spTree>
  </p:cSld>
  <p:clrMapOvr>
    <a:masterClrMapping/>
  </p:clrMapOvr>
  <p:transition advTm="3094"/>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1"/>
          <p:cNvSpPr/>
          <p:nvPr/>
        </p:nvSpPr>
        <p:spPr>
          <a:xfrm>
            <a:off x="1785938" y="428625"/>
            <a:ext cx="5929828" cy="523220"/>
          </a:xfrm>
          <a:prstGeom prst="rect">
            <a:avLst/>
          </a:prstGeom>
          <a:noFill/>
          <a:ln w="9525">
            <a:noFill/>
          </a:ln>
        </p:spPr>
        <p:txBody>
          <a:bodyPr wrap="none" anchor="t">
            <a:spAutoFit/>
          </a:bodyPr>
          <a:lstStyle/>
          <a:p>
            <a:pPr lvl="0" eaLnBrk="0" hangingPunct="0"/>
            <a:r>
              <a:rPr lang="zh-CN" altLang="en-US" sz="2800" dirty="0" smtClean="0">
                <a:solidFill>
                  <a:schemeClr val="bg1"/>
                </a:solidFill>
                <a:latin typeface="黑体" panose="02010609060101010101" pitchFamily="49" charset="-122"/>
                <a:ea typeface="黑体" panose="02010609060101010101" pitchFamily="49" charset="-122"/>
              </a:rPr>
              <a:t>四、大型活动安全责任的分解与落实</a:t>
            </a:r>
            <a:endParaRPr lang="zh-CN" altLang="en-US" sz="2800" dirty="0">
              <a:solidFill>
                <a:schemeClr val="bg1"/>
              </a:solidFill>
              <a:latin typeface="黑体" panose="02010609060101010101" pitchFamily="49" charset="-122"/>
              <a:ea typeface="黑体" panose="02010609060101010101" pitchFamily="49" charset="-122"/>
            </a:endParaRPr>
          </a:p>
        </p:txBody>
      </p:sp>
      <p:sp>
        <p:nvSpPr>
          <p:cNvPr id="9" name="矩形 8"/>
          <p:cNvSpPr/>
          <p:nvPr/>
        </p:nvSpPr>
        <p:spPr>
          <a:xfrm>
            <a:off x="539552" y="1523251"/>
            <a:ext cx="8072494" cy="4247317"/>
          </a:xfrm>
          <a:prstGeom prst="rect">
            <a:avLst/>
          </a:prstGeom>
        </p:spPr>
        <p:txBody>
          <a:bodyPr wrap="square">
            <a:spAutoFit/>
          </a:bodyPr>
          <a:lstStyle/>
          <a:p>
            <a:pPr>
              <a:lnSpc>
                <a:spcPct val="150000"/>
              </a:lnSpc>
            </a:pPr>
            <a:r>
              <a:rPr lang="en-US" altLang="zh-CN" sz="2000" b="1" dirty="0" smtClean="0">
                <a:latin typeface="宋体" panose="02010600030101010101" pitchFamily="2" charset="-122"/>
              </a:rPr>
              <a:t>    </a:t>
            </a:r>
            <a:r>
              <a:rPr lang="zh-CN" altLang="zh-CN" sz="2000" b="1" dirty="0">
                <a:latin typeface="宋体" panose="02010600030101010101" pitchFamily="2" charset="-122"/>
              </a:rPr>
              <a:t>大型活动安全管理参与者包括活动组织方、场地提供方和活动服务提供方。</a:t>
            </a:r>
            <a:endParaRPr lang="en-US" altLang="zh-CN" sz="1900" b="1" dirty="0">
              <a:latin typeface="宋体" panose="02010600030101010101" pitchFamily="2" charset="-122"/>
            </a:endParaRPr>
          </a:p>
          <a:p>
            <a:pPr>
              <a:lnSpc>
                <a:spcPct val="150000"/>
              </a:lnSpc>
            </a:pPr>
            <a:r>
              <a:rPr lang="en-US" altLang="zh-CN" sz="2000" b="1" dirty="0">
                <a:solidFill>
                  <a:srgbClr val="FF0000"/>
                </a:solidFill>
                <a:latin typeface="宋体" panose="02010600030101010101" pitchFamily="2" charset="-122"/>
              </a:rPr>
              <a:t>1.</a:t>
            </a:r>
            <a:r>
              <a:rPr lang="zh-CN" altLang="zh-CN" sz="2000" b="1" dirty="0">
                <a:solidFill>
                  <a:srgbClr val="FF0000"/>
                </a:solidFill>
                <a:latin typeface="宋体" panose="02010600030101010101" pitchFamily="2" charset="-122"/>
              </a:rPr>
              <a:t>组织方的责任与</a:t>
            </a:r>
            <a:r>
              <a:rPr lang="zh-CN" altLang="zh-CN" sz="2000" b="1" dirty="0" smtClean="0">
                <a:solidFill>
                  <a:srgbClr val="FF0000"/>
                </a:solidFill>
                <a:latin typeface="宋体" panose="02010600030101010101" pitchFamily="2" charset="-122"/>
              </a:rPr>
              <a:t>义务</a:t>
            </a:r>
            <a:endParaRPr lang="zh-CN" altLang="zh-CN" sz="2000" b="1" dirty="0">
              <a:solidFill>
                <a:srgbClr val="FF0000"/>
              </a:solidFill>
              <a:latin typeface="宋体" panose="02010600030101010101" pitchFamily="2" charset="-122"/>
            </a:endParaRPr>
          </a:p>
          <a:p>
            <a:pPr>
              <a:lnSpc>
                <a:spcPct val="150000"/>
              </a:lnSpc>
            </a:pPr>
            <a:r>
              <a:rPr lang="en-US" altLang="zh-CN" sz="2000" b="1" dirty="0" smtClean="0">
                <a:latin typeface="宋体" panose="02010600030101010101" pitchFamily="2" charset="-122"/>
              </a:rPr>
              <a:t>   </a:t>
            </a:r>
            <a:r>
              <a:rPr lang="zh-CN" altLang="zh-CN" sz="2000" b="1" dirty="0" smtClean="0">
                <a:latin typeface="宋体" panose="02010600030101010101" pitchFamily="2" charset="-122"/>
              </a:rPr>
              <a:t>活动</a:t>
            </a:r>
            <a:r>
              <a:rPr lang="zh-CN" altLang="zh-CN" sz="2000" b="1" dirty="0">
                <a:latin typeface="宋体" panose="02010600030101010101" pitchFamily="2" charset="-122"/>
              </a:rPr>
              <a:t>的组织方负责整个活动中的安全事项，是安全责任的主体。</a:t>
            </a:r>
          </a:p>
          <a:p>
            <a:pPr>
              <a:lnSpc>
                <a:spcPct val="150000"/>
              </a:lnSpc>
            </a:pPr>
            <a:r>
              <a:rPr lang="en-US" altLang="zh-CN" sz="2000" b="1" dirty="0" smtClean="0">
                <a:latin typeface="宋体" panose="02010600030101010101" pitchFamily="2" charset="-122"/>
              </a:rPr>
              <a:t>(1)</a:t>
            </a:r>
            <a:r>
              <a:rPr lang="zh-CN" altLang="zh-CN" sz="2000" b="1" dirty="0" smtClean="0">
                <a:latin typeface="宋体" panose="02010600030101010101" pitchFamily="2" charset="-122"/>
              </a:rPr>
              <a:t>办理</a:t>
            </a:r>
            <a:r>
              <a:rPr lang="zh-CN" altLang="zh-CN" sz="2000" b="1" dirty="0">
                <a:latin typeface="宋体" panose="02010600030101010101" pitchFamily="2" charset="-122"/>
              </a:rPr>
              <a:t>大型活动许可</a:t>
            </a:r>
            <a:r>
              <a:rPr lang="zh-CN" altLang="zh-CN" sz="2000" b="1" dirty="0" smtClean="0">
                <a:latin typeface="宋体" panose="02010600030101010101" pitchFamily="2" charset="-122"/>
              </a:rPr>
              <a:t>手续</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smtClean="0">
                <a:latin typeface="宋体" panose="02010600030101010101" pitchFamily="2" charset="-122"/>
              </a:rPr>
              <a:t>(2)</a:t>
            </a:r>
            <a:r>
              <a:rPr lang="zh-CN" altLang="zh-CN" sz="2000" b="1" dirty="0" smtClean="0">
                <a:latin typeface="宋体" panose="02010600030101010101" pitchFamily="2" charset="-122"/>
              </a:rPr>
              <a:t>制定</a:t>
            </a:r>
            <a:r>
              <a:rPr lang="zh-CN" altLang="zh-CN" sz="2000" b="1" dirty="0">
                <a:latin typeface="宋体" panose="02010600030101010101" pitchFamily="2" charset="-122"/>
              </a:rPr>
              <a:t>应急救援</a:t>
            </a:r>
            <a:r>
              <a:rPr lang="zh-CN" altLang="zh-CN" sz="2000" b="1" dirty="0" smtClean="0">
                <a:latin typeface="宋体" panose="02010600030101010101" pitchFamily="2" charset="-122"/>
              </a:rPr>
              <a:t>预案</a:t>
            </a:r>
            <a:r>
              <a:rPr lang="zh-CN" altLang="en-US" sz="2000" b="1" dirty="0" smtClean="0">
                <a:latin typeface="宋体" panose="02010600030101010101" pitchFamily="2" charset="-122"/>
              </a:rPr>
              <a:t>；</a:t>
            </a:r>
            <a:r>
              <a:rPr lang="zh-CN" altLang="zh-CN" sz="2000" b="1" dirty="0" smtClean="0">
                <a:latin typeface="宋体" panose="02010600030101010101" pitchFamily="2" charset="-122"/>
              </a:rPr>
              <a:t>成立</a:t>
            </a:r>
            <a:r>
              <a:rPr lang="zh-CN" altLang="zh-CN" sz="2000" b="1" dirty="0">
                <a:latin typeface="宋体" panose="02010600030101010101" pitchFamily="2" charset="-122"/>
              </a:rPr>
              <a:t>安全工作领导</a:t>
            </a:r>
            <a:r>
              <a:rPr lang="zh-CN" altLang="zh-CN" sz="2000" b="1" dirty="0" smtClean="0">
                <a:latin typeface="宋体" panose="02010600030101010101" pitchFamily="2" charset="-122"/>
              </a:rPr>
              <a:t>小组</a:t>
            </a:r>
            <a:r>
              <a:rPr lang="zh-CN" altLang="en-US" sz="2000" b="1" dirty="0" smtClean="0">
                <a:latin typeface="宋体" panose="02010600030101010101" pitchFamily="2" charset="-122"/>
              </a:rPr>
              <a:t>、</a:t>
            </a:r>
            <a:r>
              <a:rPr lang="zh-CN" altLang="zh-CN" sz="2000" b="1" dirty="0" smtClean="0">
                <a:latin typeface="宋体" panose="02010600030101010101" pitchFamily="2" charset="-122"/>
              </a:rPr>
              <a:t>成立</a:t>
            </a:r>
            <a:r>
              <a:rPr lang="zh-CN" altLang="zh-CN" sz="2000" b="1" dirty="0">
                <a:latin typeface="宋体" panose="02010600030101010101" pitchFamily="2" charset="-122"/>
              </a:rPr>
              <a:t>现场应急领导</a:t>
            </a:r>
            <a:r>
              <a:rPr lang="zh-CN" altLang="zh-CN" sz="2000" b="1" dirty="0" smtClean="0">
                <a:latin typeface="宋体" panose="02010600030101010101" pitchFamily="2" charset="-122"/>
              </a:rPr>
              <a:t>小组</a:t>
            </a:r>
            <a:r>
              <a:rPr lang="zh-CN" altLang="en-US" sz="2000" b="1" dirty="0" smtClean="0">
                <a:latin typeface="宋体" panose="02010600030101010101" pitchFamily="2" charset="-122"/>
              </a:rPr>
              <a:t>、</a:t>
            </a:r>
            <a:r>
              <a:rPr lang="zh-CN" altLang="zh-CN" sz="2000" b="1" dirty="0" smtClean="0">
                <a:latin typeface="宋体" panose="02010600030101010101" pitchFamily="2" charset="-122"/>
              </a:rPr>
              <a:t>成立</a:t>
            </a:r>
            <a:r>
              <a:rPr lang="zh-CN" altLang="zh-CN" sz="2000" b="1" dirty="0">
                <a:latin typeface="宋体" panose="02010600030101010101" pitchFamily="2" charset="-122"/>
              </a:rPr>
              <a:t>专项应急救援</a:t>
            </a:r>
            <a:r>
              <a:rPr lang="zh-CN" altLang="zh-CN" sz="2000" b="1" dirty="0" smtClean="0">
                <a:latin typeface="宋体" panose="02010600030101010101" pitchFamily="2" charset="-122"/>
              </a:rPr>
              <a:t>小组</a:t>
            </a:r>
            <a:r>
              <a:rPr lang="zh-CN" altLang="en-US" sz="2000" b="1" dirty="0" smtClean="0">
                <a:latin typeface="宋体" panose="02010600030101010101" pitchFamily="2" charset="-122"/>
              </a:rPr>
              <a:t>、</a:t>
            </a:r>
            <a:r>
              <a:rPr lang="zh-CN" altLang="zh-CN" sz="2000" b="1" dirty="0" smtClean="0">
                <a:latin typeface="宋体" panose="02010600030101010101" pitchFamily="2" charset="-122"/>
              </a:rPr>
              <a:t>任命</a:t>
            </a:r>
            <a:r>
              <a:rPr lang="zh-CN" altLang="zh-CN" sz="2000" b="1" dirty="0">
                <a:latin typeface="宋体" panose="02010600030101010101" pitchFamily="2" charset="-122"/>
              </a:rPr>
              <a:t>现场</a:t>
            </a:r>
            <a:r>
              <a:rPr lang="zh-CN" altLang="zh-CN" sz="2000" b="1" dirty="0" smtClean="0">
                <a:latin typeface="宋体" panose="02010600030101010101" pitchFamily="2" charset="-122"/>
              </a:rPr>
              <a:t>总指挥</a:t>
            </a:r>
            <a:r>
              <a:rPr lang="zh-CN" altLang="en-US" sz="2000" b="1" dirty="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smtClean="0">
                <a:latin typeface="宋体" panose="02010600030101010101" pitchFamily="2" charset="-122"/>
              </a:rPr>
              <a:t>(3)</a:t>
            </a:r>
            <a:r>
              <a:rPr lang="zh-CN" altLang="zh-CN" sz="2000" b="1" dirty="0" smtClean="0">
                <a:latin typeface="宋体" panose="02010600030101010101" pitchFamily="2" charset="-122"/>
              </a:rPr>
              <a:t>组织</a:t>
            </a:r>
            <a:r>
              <a:rPr lang="zh-CN" altLang="zh-CN" sz="2000" b="1" dirty="0">
                <a:latin typeface="宋体" panose="02010600030101010101" pitchFamily="2" charset="-122"/>
              </a:rPr>
              <a:t>应急救援预案演练（可桌面推演</a:t>
            </a:r>
            <a:r>
              <a:rPr lang="zh-CN" altLang="zh-CN" sz="2000" b="1" dirty="0" smtClean="0">
                <a:latin typeface="宋体" panose="02010600030101010101" pitchFamily="2" charset="-122"/>
              </a:rPr>
              <a:t>）</a:t>
            </a:r>
            <a:r>
              <a:rPr lang="zh-CN" altLang="en-US" sz="2000" b="1" dirty="0" smtClean="0">
                <a:latin typeface="宋体" panose="02010600030101010101" pitchFamily="2" charset="-122"/>
              </a:rPr>
              <a:t>，</a:t>
            </a:r>
            <a:r>
              <a:rPr lang="zh-CN" altLang="en-US" sz="2000" b="1" dirty="0" smtClean="0">
                <a:solidFill>
                  <a:srgbClr val="FF0000"/>
                </a:solidFill>
                <a:latin typeface="宋体" panose="02010600030101010101" pitchFamily="2" charset="-122"/>
              </a:rPr>
              <a:t>并作演练记录</a:t>
            </a:r>
            <a:r>
              <a:rPr lang="zh-CN" altLang="en-US" sz="2000" b="1" dirty="0" smtClean="0">
                <a:latin typeface="宋体" panose="02010600030101010101" pitchFamily="2" charset="-122"/>
              </a:rPr>
              <a:t>；</a:t>
            </a:r>
            <a:endParaRPr lang="en-US" altLang="zh-CN" sz="2000" b="1" dirty="0" smtClean="0">
              <a:latin typeface="宋体" panose="02010600030101010101" pitchFamily="2" charset="-122"/>
            </a:endParaRPr>
          </a:p>
          <a:p>
            <a:pPr>
              <a:lnSpc>
                <a:spcPct val="150000"/>
              </a:lnSpc>
            </a:pPr>
            <a:r>
              <a:rPr lang="en-US" altLang="zh-CN" sz="2000" b="1" dirty="0" smtClean="0">
                <a:latin typeface="宋体" panose="02010600030101010101" pitchFamily="2" charset="-122"/>
              </a:rPr>
              <a:t>(4)</a:t>
            </a:r>
            <a:r>
              <a:rPr lang="zh-CN" altLang="zh-CN" sz="2000" b="1" dirty="0" smtClean="0">
                <a:latin typeface="宋体" panose="02010600030101010101" pitchFamily="2" charset="-122"/>
              </a:rPr>
              <a:t>与</a:t>
            </a:r>
            <a:r>
              <a:rPr lang="zh-CN" altLang="zh-CN" sz="2000" b="1" dirty="0">
                <a:latin typeface="宋体" panose="02010600030101010101" pitchFamily="2" charset="-122"/>
              </a:rPr>
              <a:t>入场施工和活动服务方签订安全</a:t>
            </a:r>
            <a:r>
              <a:rPr lang="zh-CN" altLang="zh-CN" sz="2000" b="1" dirty="0" smtClean="0">
                <a:latin typeface="宋体" panose="02010600030101010101" pitchFamily="2" charset="-122"/>
              </a:rPr>
              <a:t>协议</a:t>
            </a:r>
            <a:r>
              <a:rPr lang="zh-CN" altLang="en-US" sz="2000" b="1" dirty="0" smtClean="0">
                <a:latin typeface="宋体" panose="02010600030101010101" pitchFamily="2" charset="-122"/>
              </a:rPr>
              <a:t>；</a:t>
            </a:r>
            <a:endParaRPr lang="zh-CN" altLang="zh-CN" sz="2400" b="1" dirty="0">
              <a:latin typeface="宋体" panose="02010600030101010101" pitchFamily="2" charset="-122"/>
            </a:endParaRPr>
          </a:p>
        </p:txBody>
      </p:sp>
    </p:spTree>
  </p:cSld>
  <p:clrMapOvr>
    <a:masterClrMapping/>
  </p:clrMapOvr>
  <p:transition advTm="3094"/>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1"/>
          <p:cNvSpPr/>
          <p:nvPr/>
        </p:nvSpPr>
        <p:spPr>
          <a:xfrm>
            <a:off x="1785938" y="428625"/>
            <a:ext cx="5929828" cy="523220"/>
          </a:xfrm>
          <a:prstGeom prst="rect">
            <a:avLst/>
          </a:prstGeom>
          <a:noFill/>
          <a:ln w="9525">
            <a:noFill/>
          </a:ln>
        </p:spPr>
        <p:txBody>
          <a:bodyPr wrap="none" anchor="t">
            <a:spAutoFit/>
          </a:bodyPr>
          <a:lstStyle/>
          <a:p>
            <a:pPr lvl="0" eaLnBrk="0" hangingPunct="0"/>
            <a:r>
              <a:rPr lang="zh-CN" altLang="en-US" sz="2800" dirty="0" smtClean="0">
                <a:solidFill>
                  <a:schemeClr val="bg1"/>
                </a:solidFill>
                <a:latin typeface="黑体" panose="02010609060101010101" pitchFamily="49" charset="-122"/>
                <a:ea typeface="黑体" panose="02010609060101010101" pitchFamily="49" charset="-122"/>
              </a:rPr>
              <a:t>四、大型活动安全责任的分解与落实</a:t>
            </a:r>
            <a:endParaRPr lang="zh-CN" altLang="en-US" sz="2800" dirty="0">
              <a:solidFill>
                <a:schemeClr val="bg1"/>
              </a:solidFill>
              <a:latin typeface="黑体" panose="02010609060101010101" pitchFamily="49" charset="-122"/>
              <a:ea typeface="黑体" panose="02010609060101010101" pitchFamily="49" charset="-122"/>
            </a:endParaRPr>
          </a:p>
        </p:txBody>
      </p:sp>
      <p:sp>
        <p:nvSpPr>
          <p:cNvPr id="9" name="矩形 8"/>
          <p:cNvSpPr/>
          <p:nvPr/>
        </p:nvSpPr>
        <p:spPr>
          <a:xfrm>
            <a:off x="539552" y="1515556"/>
            <a:ext cx="8072494" cy="3785652"/>
          </a:xfrm>
          <a:prstGeom prst="rect">
            <a:avLst/>
          </a:prstGeom>
        </p:spPr>
        <p:txBody>
          <a:bodyPr wrap="square">
            <a:spAutoFit/>
          </a:bodyPr>
          <a:lstStyle/>
          <a:p>
            <a:pPr>
              <a:lnSpc>
                <a:spcPct val="150000"/>
              </a:lnSpc>
            </a:pPr>
            <a:r>
              <a:rPr lang="en-US" altLang="zh-CN" sz="2000" b="1" dirty="0" smtClean="0">
                <a:latin typeface="宋体" panose="02010600030101010101" pitchFamily="2" charset="-122"/>
              </a:rPr>
              <a:t>(5)</a:t>
            </a:r>
            <a:r>
              <a:rPr lang="zh-CN" altLang="zh-CN" sz="2000" b="1" dirty="0" smtClean="0">
                <a:latin typeface="宋体" panose="02010600030101010101" pitchFamily="2" charset="-122"/>
              </a:rPr>
              <a:t>对</a:t>
            </a:r>
            <a:r>
              <a:rPr lang="zh-CN" altLang="zh-CN" sz="2000" b="1" dirty="0">
                <a:latin typeface="宋体" panose="02010600030101010101" pitchFamily="2" charset="-122"/>
              </a:rPr>
              <a:t>活动管理人员进行</a:t>
            </a:r>
            <a:r>
              <a:rPr lang="zh-CN" altLang="zh-CN" sz="2000" b="1" dirty="0" smtClean="0">
                <a:latin typeface="宋体" panose="02010600030101010101" pitchFamily="2" charset="-122"/>
              </a:rPr>
              <a:t>安全教育</a:t>
            </a:r>
            <a:r>
              <a:rPr lang="zh-CN" altLang="en-US" sz="2000" b="1" dirty="0" smtClean="0">
                <a:latin typeface="宋体" panose="02010600030101010101" pitchFamily="2" charset="-122"/>
              </a:rPr>
              <a:t>（</a:t>
            </a:r>
            <a:r>
              <a:rPr lang="zh-CN" altLang="zh-CN" sz="2000" b="1" dirty="0">
                <a:latin typeface="宋体" panose="02010600030101010101" pitchFamily="2" charset="-122"/>
              </a:rPr>
              <a:t>要求：</a:t>
            </a:r>
            <a:r>
              <a:rPr lang="zh-CN" altLang="zh-CN" sz="2000" b="1" dirty="0">
                <a:solidFill>
                  <a:srgbClr val="FF0000"/>
                </a:solidFill>
                <a:latin typeface="宋体" panose="02010600030101010101" pitchFamily="2" charset="-122"/>
              </a:rPr>
              <a:t>分层次、有针对性、全</a:t>
            </a:r>
            <a:r>
              <a:rPr lang="zh-CN" altLang="zh-CN" sz="2000" b="1" dirty="0" smtClean="0">
                <a:solidFill>
                  <a:srgbClr val="FF0000"/>
                </a:solidFill>
                <a:latin typeface="宋体" panose="02010600030101010101" pitchFamily="2" charset="-122"/>
              </a:rPr>
              <a:t>覆盖</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smtClean="0">
                <a:latin typeface="宋体" panose="02010600030101010101" pitchFamily="2" charset="-122"/>
              </a:rPr>
              <a:t>(6)</a:t>
            </a:r>
            <a:r>
              <a:rPr lang="zh-CN" altLang="zh-CN" sz="2000" b="1" dirty="0" smtClean="0">
                <a:latin typeface="宋体" panose="02010600030101010101" pitchFamily="2" charset="-122"/>
              </a:rPr>
              <a:t>负责</a:t>
            </a:r>
            <a:r>
              <a:rPr lang="zh-CN" altLang="zh-CN" sz="2000" b="1" dirty="0">
                <a:latin typeface="宋体" panose="02010600030101010101" pitchFamily="2" charset="-122"/>
              </a:rPr>
              <a:t>安保及医护人员</a:t>
            </a:r>
            <a:r>
              <a:rPr lang="zh-CN" altLang="zh-CN" sz="2000" b="1" dirty="0" smtClean="0">
                <a:latin typeface="宋体" panose="02010600030101010101" pitchFamily="2" charset="-122"/>
              </a:rPr>
              <a:t>配置</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smtClean="0">
                <a:latin typeface="宋体" panose="02010600030101010101" pitchFamily="2" charset="-122"/>
              </a:rPr>
              <a:t>(7)</a:t>
            </a:r>
            <a:r>
              <a:rPr lang="zh-CN" altLang="zh-CN" sz="2000" b="1" dirty="0" smtClean="0">
                <a:latin typeface="宋体" panose="02010600030101010101" pitchFamily="2" charset="-122"/>
              </a:rPr>
              <a:t>确定</a:t>
            </a:r>
            <a:r>
              <a:rPr lang="zh-CN" altLang="zh-CN" sz="2000" b="1" dirty="0">
                <a:latin typeface="宋体" panose="02010600030101010101" pitchFamily="2" charset="-122"/>
              </a:rPr>
              <a:t>观众入场的方式（集体入场、凭证、凭票等）及安检</a:t>
            </a:r>
            <a:r>
              <a:rPr lang="zh-CN" altLang="zh-CN" sz="2000" b="1" dirty="0" smtClean="0">
                <a:latin typeface="宋体" panose="02010600030101010101" pitchFamily="2" charset="-122"/>
              </a:rPr>
              <a:t>措施</a:t>
            </a:r>
            <a:r>
              <a:rPr lang="zh-CN" altLang="en-US" sz="2000" b="1" dirty="0" smtClean="0">
                <a:latin typeface="宋体" panose="02010600030101010101" pitchFamily="2" charset="-122"/>
              </a:rPr>
              <a:t>（</a:t>
            </a:r>
            <a:r>
              <a:rPr lang="zh-CN" altLang="zh-CN" sz="2000" b="1" dirty="0">
                <a:latin typeface="宋体" panose="02010600030101010101" pitchFamily="2" charset="-122"/>
              </a:rPr>
              <a:t>要求：</a:t>
            </a:r>
            <a:r>
              <a:rPr lang="zh-CN" altLang="zh-CN" sz="2000" b="1" dirty="0">
                <a:solidFill>
                  <a:srgbClr val="FF0000"/>
                </a:solidFill>
                <a:latin typeface="宋体" panose="02010600030101010101" pitchFamily="2" charset="-122"/>
              </a:rPr>
              <a:t>采取有效措施，控制无关人员入场，确保入场</a:t>
            </a:r>
            <a:r>
              <a:rPr lang="zh-CN" altLang="zh-CN" sz="2000" b="1" dirty="0" smtClean="0">
                <a:solidFill>
                  <a:srgbClr val="FF0000"/>
                </a:solidFill>
                <a:latin typeface="宋体" panose="02010600030101010101" pitchFamily="2" charset="-122"/>
              </a:rPr>
              <a:t>秩序</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smtClean="0">
                <a:latin typeface="宋体" panose="02010600030101010101" pitchFamily="2" charset="-122"/>
              </a:rPr>
              <a:t>(8)</a:t>
            </a:r>
            <a:r>
              <a:rPr lang="zh-CN" altLang="zh-CN" sz="2000" b="1" dirty="0" smtClean="0">
                <a:latin typeface="宋体" panose="02010600030101010101" pitchFamily="2" charset="-122"/>
              </a:rPr>
              <a:t>制定</a:t>
            </a:r>
            <a:r>
              <a:rPr lang="zh-CN" altLang="zh-CN" sz="2000" b="1" dirty="0">
                <a:latin typeface="宋体" panose="02010600030101010101" pitchFamily="2" charset="-122"/>
              </a:rPr>
              <a:t>控制观众流量</a:t>
            </a:r>
            <a:r>
              <a:rPr lang="zh-CN" altLang="zh-CN" sz="2000" b="1" dirty="0" smtClean="0">
                <a:latin typeface="宋体" panose="02010600030101010101" pitchFamily="2" charset="-122"/>
              </a:rPr>
              <a:t>措施</a:t>
            </a:r>
            <a:r>
              <a:rPr lang="zh-CN" altLang="en-US" sz="2000" b="1" dirty="0" smtClean="0">
                <a:latin typeface="宋体" panose="02010600030101010101" pitchFamily="2" charset="-122"/>
              </a:rPr>
              <a:t>；</a:t>
            </a:r>
            <a:endParaRPr lang="en-US" altLang="zh-CN" sz="2000" b="1" dirty="0" smtClean="0">
              <a:latin typeface="宋体" panose="02010600030101010101" pitchFamily="2" charset="-122"/>
            </a:endParaRPr>
          </a:p>
          <a:p>
            <a:pPr>
              <a:lnSpc>
                <a:spcPct val="150000"/>
              </a:lnSpc>
            </a:pPr>
            <a:r>
              <a:rPr lang="en-US" altLang="zh-CN" sz="2000" b="1" dirty="0" smtClean="0">
                <a:latin typeface="宋体" panose="02010600030101010101" pitchFamily="2" charset="-122"/>
              </a:rPr>
              <a:t>(9)</a:t>
            </a:r>
            <a:r>
              <a:rPr lang="zh-CN" altLang="zh-CN" sz="2000" b="1" dirty="0" smtClean="0">
                <a:latin typeface="宋体" panose="02010600030101010101" pitchFamily="2" charset="-122"/>
              </a:rPr>
              <a:t>负责</a:t>
            </a:r>
            <a:r>
              <a:rPr lang="zh-CN" altLang="zh-CN" sz="2000" b="1" dirty="0">
                <a:latin typeface="宋体" panose="02010600030101010101" pitchFamily="2" charset="-122"/>
              </a:rPr>
              <a:t>现场和户外临时搭建的舞台、桁架、广告、宣传设施的</a:t>
            </a:r>
            <a:r>
              <a:rPr lang="zh-CN" altLang="zh-CN" sz="2000" b="1" dirty="0" smtClean="0">
                <a:latin typeface="宋体" panose="02010600030101010101" pitchFamily="2" charset="-122"/>
              </a:rPr>
              <a:t>安全</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smtClean="0">
                <a:latin typeface="宋体" panose="02010600030101010101" pitchFamily="2" charset="-122"/>
              </a:rPr>
              <a:t>(10)</a:t>
            </a:r>
            <a:r>
              <a:rPr lang="zh-CN" altLang="zh-CN" sz="2000" b="1" dirty="0" smtClean="0">
                <a:latin typeface="宋体" panose="02010600030101010101" pitchFamily="2" charset="-122"/>
              </a:rPr>
              <a:t>场地</a:t>
            </a:r>
            <a:r>
              <a:rPr lang="zh-CN" altLang="zh-CN" sz="2000" b="1" dirty="0">
                <a:latin typeface="宋体" panose="02010600030101010101" pitchFamily="2" charset="-122"/>
              </a:rPr>
              <a:t>施工和服务方资质检查与作业过程安全</a:t>
            </a:r>
            <a:r>
              <a:rPr lang="zh-CN" altLang="zh-CN" sz="2000" b="1" dirty="0" smtClean="0">
                <a:latin typeface="宋体" panose="02010600030101010101" pitchFamily="2" charset="-122"/>
              </a:rPr>
              <a:t>监管</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p:txBody>
      </p:sp>
    </p:spTree>
  </p:cSld>
  <p:clrMapOvr>
    <a:masterClrMapping/>
  </p:clrMapOvr>
  <p:transition advTm="3094"/>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1"/>
          <p:cNvSpPr/>
          <p:nvPr/>
        </p:nvSpPr>
        <p:spPr>
          <a:xfrm>
            <a:off x="1785938" y="428625"/>
            <a:ext cx="5929828" cy="523220"/>
          </a:xfrm>
          <a:prstGeom prst="rect">
            <a:avLst/>
          </a:prstGeom>
          <a:noFill/>
          <a:ln w="9525">
            <a:noFill/>
          </a:ln>
        </p:spPr>
        <p:txBody>
          <a:bodyPr wrap="none" anchor="t">
            <a:spAutoFit/>
          </a:bodyPr>
          <a:lstStyle/>
          <a:p>
            <a:pPr lvl="0" eaLnBrk="0" hangingPunct="0"/>
            <a:r>
              <a:rPr lang="zh-CN" altLang="en-US" sz="2800" dirty="0" smtClean="0">
                <a:solidFill>
                  <a:schemeClr val="bg1"/>
                </a:solidFill>
                <a:latin typeface="黑体" panose="02010609060101010101" pitchFamily="49" charset="-122"/>
                <a:ea typeface="黑体" panose="02010609060101010101" pitchFamily="49" charset="-122"/>
              </a:rPr>
              <a:t>四、大型活动安全责任的分解与落实</a:t>
            </a:r>
            <a:endParaRPr lang="zh-CN" altLang="en-US" sz="2800" dirty="0">
              <a:solidFill>
                <a:schemeClr val="bg1"/>
              </a:solidFill>
              <a:latin typeface="黑体" panose="02010609060101010101" pitchFamily="49" charset="-122"/>
              <a:ea typeface="黑体" panose="02010609060101010101" pitchFamily="49" charset="-122"/>
            </a:endParaRPr>
          </a:p>
        </p:txBody>
      </p:sp>
      <p:sp>
        <p:nvSpPr>
          <p:cNvPr id="9" name="矩形 8"/>
          <p:cNvSpPr/>
          <p:nvPr/>
        </p:nvSpPr>
        <p:spPr>
          <a:xfrm>
            <a:off x="539552" y="1384315"/>
            <a:ext cx="8072494" cy="4708981"/>
          </a:xfrm>
          <a:prstGeom prst="rect">
            <a:avLst/>
          </a:prstGeom>
        </p:spPr>
        <p:txBody>
          <a:bodyPr wrap="square">
            <a:spAutoFit/>
          </a:bodyPr>
          <a:lstStyle/>
          <a:p>
            <a:pPr>
              <a:lnSpc>
                <a:spcPct val="150000"/>
              </a:lnSpc>
            </a:pPr>
            <a:r>
              <a:rPr lang="en-US" altLang="zh-CN" sz="2000" b="1" dirty="0">
                <a:solidFill>
                  <a:srgbClr val="FF0000"/>
                </a:solidFill>
                <a:latin typeface="宋体" panose="02010600030101010101" pitchFamily="2" charset="-122"/>
              </a:rPr>
              <a:t>2.</a:t>
            </a:r>
            <a:r>
              <a:rPr lang="zh-CN" altLang="zh-CN" sz="2000" b="1" dirty="0">
                <a:solidFill>
                  <a:srgbClr val="FF0000"/>
                </a:solidFill>
                <a:latin typeface="宋体" panose="02010600030101010101" pitchFamily="2" charset="-122"/>
              </a:rPr>
              <a:t>场地提供方的责任与</a:t>
            </a:r>
            <a:r>
              <a:rPr lang="zh-CN" altLang="zh-CN" sz="2000" b="1" dirty="0" smtClean="0">
                <a:solidFill>
                  <a:srgbClr val="FF0000"/>
                </a:solidFill>
                <a:latin typeface="宋体" panose="02010600030101010101" pitchFamily="2" charset="-122"/>
              </a:rPr>
              <a:t>义务</a:t>
            </a:r>
            <a:endParaRPr lang="zh-CN" altLang="zh-CN" sz="2000" b="1" dirty="0">
              <a:solidFill>
                <a:srgbClr val="FF0000"/>
              </a:solidFill>
              <a:latin typeface="宋体" panose="02010600030101010101" pitchFamily="2" charset="-122"/>
            </a:endParaRPr>
          </a:p>
          <a:p>
            <a:pPr>
              <a:lnSpc>
                <a:spcPct val="150000"/>
              </a:lnSpc>
            </a:pPr>
            <a:r>
              <a:rPr lang="en-US" altLang="zh-CN" sz="2000" b="1" dirty="0">
                <a:latin typeface="宋体" panose="02010600030101010101" pitchFamily="2" charset="-122"/>
              </a:rPr>
              <a:t>    </a:t>
            </a:r>
            <a:r>
              <a:rPr lang="zh-CN" altLang="zh-CN" sz="2000" b="1" dirty="0">
                <a:latin typeface="宋体" panose="02010600030101010101" pitchFamily="2" charset="-122"/>
              </a:rPr>
              <a:t>活动的场地提供方主要责任是确保场地硬件设施的安全，为活动组织方提供可靠的安全环境。</a:t>
            </a:r>
          </a:p>
          <a:p>
            <a:pPr>
              <a:lnSpc>
                <a:spcPct val="150000"/>
              </a:lnSpc>
            </a:pPr>
            <a:r>
              <a:rPr lang="en-US" altLang="zh-CN" sz="2000" b="1" dirty="0">
                <a:latin typeface="宋体" panose="02010600030101010101" pitchFamily="2" charset="-122"/>
              </a:rPr>
              <a:t>(1)</a:t>
            </a:r>
            <a:r>
              <a:rPr lang="zh-CN" altLang="zh-CN" sz="2000" b="1" dirty="0">
                <a:latin typeface="宋体" panose="02010600030101010101" pitchFamily="2" charset="-122"/>
              </a:rPr>
              <a:t>与主办（承办）方签订安全</a:t>
            </a:r>
            <a:r>
              <a:rPr lang="zh-CN" altLang="zh-CN" sz="2000" b="1" dirty="0" smtClean="0">
                <a:latin typeface="宋体" panose="02010600030101010101" pitchFamily="2" charset="-122"/>
              </a:rPr>
              <a:t>协议</a:t>
            </a:r>
            <a:r>
              <a:rPr lang="en-US" altLang="zh-CN"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(2)</a:t>
            </a:r>
            <a:r>
              <a:rPr lang="zh-CN" altLang="zh-CN" sz="2000" b="1" dirty="0">
                <a:latin typeface="宋体" panose="02010600030101010101" pitchFamily="2" charset="-122"/>
              </a:rPr>
              <a:t>活动期间保证全部安全门开启、疏散通道畅通，有专人</a:t>
            </a:r>
            <a:r>
              <a:rPr lang="zh-CN" altLang="zh-CN" sz="2000" b="1" dirty="0" smtClean="0">
                <a:latin typeface="宋体" panose="02010600030101010101" pitchFamily="2" charset="-122"/>
              </a:rPr>
              <a:t>看护</a:t>
            </a:r>
            <a:r>
              <a:rPr lang="en-US" altLang="zh-CN"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(3)</a:t>
            </a:r>
            <a:r>
              <a:rPr lang="zh-CN" altLang="zh-CN" sz="2000" b="1" dirty="0">
                <a:latin typeface="宋体" panose="02010600030101010101" pitchFamily="2" charset="-122"/>
              </a:rPr>
              <a:t>消防设施（灭火器、消火栓等）有效可用，无</a:t>
            </a:r>
            <a:r>
              <a:rPr lang="zh-CN" altLang="zh-CN" sz="2000" b="1" dirty="0" smtClean="0">
                <a:latin typeface="宋体" panose="02010600030101010101" pitchFamily="2" charset="-122"/>
              </a:rPr>
              <a:t>遮挡</a:t>
            </a:r>
            <a:r>
              <a:rPr lang="en-US" altLang="zh-CN"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(4)</a:t>
            </a:r>
            <a:r>
              <a:rPr lang="zh-CN" altLang="zh-CN" sz="2000" b="1" dirty="0">
                <a:latin typeface="宋体" panose="02010600030101010101" pitchFamily="2" charset="-122"/>
              </a:rPr>
              <a:t>应急设施（应急照明、应急广播、视频监控）完好</a:t>
            </a:r>
            <a:r>
              <a:rPr lang="zh-CN" altLang="zh-CN" sz="2000" b="1" dirty="0" smtClean="0">
                <a:latin typeface="宋体" panose="02010600030101010101" pitchFamily="2" charset="-122"/>
              </a:rPr>
              <a:t>可用</a:t>
            </a:r>
            <a:r>
              <a:rPr lang="en-US" altLang="zh-CN"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(5)</a:t>
            </a:r>
            <a:r>
              <a:rPr lang="zh-CN" altLang="zh-CN" sz="2000" b="1" dirty="0">
                <a:latin typeface="宋体" panose="02010600030101010101" pitchFamily="2" charset="-122"/>
              </a:rPr>
              <a:t>场内设施如棚顶、桁架、悬挂物、场内器材等牢固</a:t>
            </a:r>
            <a:r>
              <a:rPr lang="zh-CN" altLang="zh-CN" sz="2000" b="1" dirty="0" smtClean="0">
                <a:latin typeface="宋体" panose="02010600030101010101" pitchFamily="2" charset="-122"/>
              </a:rPr>
              <a:t>稳定</a:t>
            </a:r>
            <a:r>
              <a:rPr lang="en-US" altLang="zh-CN"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(6)</a:t>
            </a:r>
            <a:r>
              <a:rPr lang="zh-CN" altLang="zh-CN" sz="2000" b="1" dirty="0">
                <a:latin typeface="宋体" panose="02010600030101010101" pitchFamily="2" charset="-122"/>
              </a:rPr>
              <a:t>活动前进行场所区域内可疑物排</a:t>
            </a:r>
            <a:r>
              <a:rPr lang="zh-CN" altLang="zh-CN" sz="2000" b="1" dirty="0" smtClean="0">
                <a:latin typeface="宋体" panose="02010600030101010101" pitchFamily="2" charset="-122"/>
              </a:rPr>
              <a:t>查</a:t>
            </a:r>
            <a:r>
              <a:rPr lang="en-US" altLang="zh-CN"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(7</a:t>
            </a:r>
            <a:r>
              <a:rPr lang="en-US" altLang="zh-CN" sz="2000" b="1" dirty="0" smtClean="0">
                <a:latin typeface="宋体" panose="02010600030101010101" pitchFamily="2" charset="-122"/>
              </a:rPr>
              <a:t>)</a:t>
            </a:r>
            <a:r>
              <a:rPr lang="zh-CN" altLang="zh-CN" sz="2000" b="1" dirty="0">
                <a:latin typeface="宋体" panose="02010600030101010101" pitchFamily="2" charset="-122"/>
              </a:rPr>
              <a:t>设置缓冲区</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p:txBody>
      </p:sp>
    </p:spTree>
  </p:cSld>
  <p:clrMapOvr>
    <a:masterClrMapping/>
  </p:clrMapOvr>
  <p:transition advTm="3094"/>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1"/>
          <p:cNvSpPr/>
          <p:nvPr/>
        </p:nvSpPr>
        <p:spPr>
          <a:xfrm>
            <a:off x="1785938" y="428625"/>
            <a:ext cx="5929828" cy="523220"/>
          </a:xfrm>
          <a:prstGeom prst="rect">
            <a:avLst/>
          </a:prstGeom>
          <a:noFill/>
          <a:ln w="9525">
            <a:noFill/>
          </a:ln>
        </p:spPr>
        <p:txBody>
          <a:bodyPr wrap="none" anchor="t">
            <a:spAutoFit/>
          </a:bodyPr>
          <a:lstStyle/>
          <a:p>
            <a:pPr lvl="0" eaLnBrk="0" hangingPunct="0"/>
            <a:r>
              <a:rPr lang="zh-CN" altLang="en-US" sz="2800" dirty="0" smtClean="0">
                <a:solidFill>
                  <a:schemeClr val="bg1"/>
                </a:solidFill>
                <a:latin typeface="黑体" panose="02010609060101010101" pitchFamily="49" charset="-122"/>
                <a:ea typeface="黑体" panose="02010609060101010101" pitchFamily="49" charset="-122"/>
              </a:rPr>
              <a:t>四、大型活动安全责任的分解与落实</a:t>
            </a:r>
            <a:endParaRPr lang="zh-CN" altLang="en-US" sz="2800" dirty="0">
              <a:solidFill>
                <a:schemeClr val="bg1"/>
              </a:solidFill>
              <a:latin typeface="黑体" panose="02010609060101010101" pitchFamily="49" charset="-122"/>
              <a:ea typeface="黑体" panose="02010609060101010101" pitchFamily="49" charset="-122"/>
            </a:endParaRPr>
          </a:p>
        </p:txBody>
      </p:sp>
      <p:sp>
        <p:nvSpPr>
          <p:cNvPr id="9" name="矩形 8"/>
          <p:cNvSpPr/>
          <p:nvPr/>
        </p:nvSpPr>
        <p:spPr>
          <a:xfrm>
            <a:off x="539552" y="1384315"/>
            <a:ext cx="8072494" cy="3785652"/>
          </a:xfrm>
          <a:prstGeom prst="rect">
            <a:avLst/>
          </a:prstGeom>
        </p:spPr>
        <p:txBody>
          <a:bodyPr wrap="square">
            <a:spAutoFit/>
          </a:bodyPr>
          <a:lstStyle/>
          <a:p>
            <a:pPr>
              <a:lnSpc>
                <a:spcPct val="150000"/>
              </a:lnSpc>
            </a:pPr>
            <a:r>
              <a:rPr lang="en-US" altLang="zh-CN" sz="2000" b="1" dirty="0">
                <a:solidFill>
                  <a:srgbClr val="FF0000"/>
                </a:solidFill>
                <a:latin typeface="宋体" panose="02010600030101010101" pitchFamily="2" charset="-122"/>
              </a:rPr>
              <a:t>3.</a:t>
            </a:r>
            <a:r>
              <a:rPr lang="zh-CN" altLang="zh-CN" sz="2000" b="1" dirty="0">
                <a:solidFill>
                  <a:srgbClr val="FF0000"/>
                </a:solidFill>
                <a:latin typeface="宋体" panose="02010600030101010101" pitchFamily="2" charset="-122"/>
              </a:rPr>
              <a:t>活动服务方的责任与</a:t>
            </a:r>
            <a:r>
              <a:rPr lang="zh-CN" altLang="zh-CN" sz="2000" b="1" dirty="0" smtClean="0">
                <a:solidFill>
                  <a:srgbClr val="FF0000"/>
                </a:solidFill>
                <a:latin typeface="宋体" panose="02010600030101010101" pitchFamily="2" charset="-122"/>
              </a:rPr>
              <a:t>义务</a:t>
            </a:r>
            <a:endParaRPr lang="zh-CN" altLang="zh-CN" sz="2000" b="1" dirty="0">
              <a:solidFill>
                <a:srgbClr val="FF0000"/>
              </a:solidFill>
              <a:latin typeface="宋体" panose="02010600030101010101" pitchFamily="2" charset="-122"/>
            </a:endParaRPr>
          </a:p>
          <a:p>
            <a:pPr>
              <a:lnSpc>
                <a:spcPct val="150000"/>
              </a:lnSpc>
            </a:pPr>
            <a:r>
              <a:rPr lang="en-US" altLang="zh-CN" sz="2000" b="1" dirty="0" smtClean="0">
                <a:latin typeface="宋体" panose="02010600030101010101" pitchFamily="2" charset="-122"/>
              </a:rPr>
              <a:t>   </a:t>
            </a:r>
            <a:r>
              <a:rPr lang="zh-CN" altLang="zh-CN" sz="2000" b="1" dirty="0" smtClean="0">
                <a:latin typeface="宋体" panose="02010600030101010101" pitchFamily="2" charset="-122"/>
              </a:rPr>
              <a:t>活动</a:t>
            </a:r>
            <a:r>
              <a:rPr lang="zh-CN" altLang="zh-CN" sz="2000" b="1" dirty="0">
                <a:latin typeface="宋体" panose="02010600030101010101" pitchFamily="2" charset="-122"/>
              </a:rPr>
              <a:t>的服务方主要责任是确保所提供的设施和服务安全可靠。</a:t>
            </a:r>
          </a:p>
          <a:p>
            <a:pPr>
              <a:lnSpc>
                <a:spcPct val="150000"/>
              </a:lnSpc>
            </a:pPr>
            <a:r>
              <a:rPr lang="en-US" altLang="zh-CN" sz="2000" b="1" dirty="0">
                <a:latin typeface="宋体" panose="02010600030101010101" pitchFamily="2" charset="-122"/>
              </a:rPr>
              <a:t>(1)</a:t>
            </a:r>
            <a:r>
              <a:rPr lang="zh-CN" altLang="zh-CN" sz="2000" b="1" dirty="0">
                <a:latin typeface="宋体" panose="02010600030101010101" pitchFamily="2" charset="-122"/>
              </a:rPr>
              <a:t>向主办方提交资质证书、法人证明、法人委托书等</a:t>
            </a:r>
            <a:r>
              <a:rPr lang="zh-CN" altLang="zh-CN" sz="2000" b="1" dirty="0" smtClean="0">
                <a:latin typeface="宋体" panose="02010600030101010101" pitchFamily="2" charset="-122"/>
              </a:rPr>
              <a:t>材料</a:t>
            </a:r>
            <a:r>
              <a:rPr lang="en-US" altLang="zh-CN"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(2)</a:t>
            </a:r>
            <a:r>
              <a:rPr lang="zh-CN" altLang="zh-CN" sz="2000" b="1" dirty="0">
                <a:latin typeface="宋体" panose="02010600030101010101" pitchFamily="2" charset="-122"/>
              </a:rPr>
              <a:t>与主办方签定安全</a:t>
            </a:r>
            <a:r>
              <a:rPr lang="zh-CN" altLang="zh-CN" sz="2000" b="1" dirty="0" smtClean="0">
                <a:latin typeface="宋体" panose="02010600030101010101" pitchFamily="2" charset="-122"/>
              </a:rPr>
              <a:t>协议</a:t>
            </a:r>
            <a:r>
              <a:rPr lang="en-US" altLang="zh-CN"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(3)</a:t>
            </a:r>
            <a:r>
              <a:rPr lang="zh-CN" altLang="zh-CN" sz="2000" b="1" dirty="0">
                <a:latin typeface="宋体" panose="02010600030101010101" pitchFamily="2" charset="-122"/>
              </a:rPr>
              <a:t>向主办方提供入场人员名单，对入场员工进行</a:t>
            </a:r>
            <a:r>
              <a:rPr lang="zh-CN" altLang="zh-CN" sz="2000" b="1" dirty="0" smtClean="0">
                <a:latin typeface="宋体" panose="02010600030101010101" pitchFamily="2" charset="-122"/>
              </a:rPr>
              <a:t>安全教育</a:t>
            </a:r>
            <a:r>
              <a:rPr lang="en-US" altLang="zh-CN"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a:t>
            </a:r>
            <a:r>
              <a:rPr lang="en-US" altLang="zh-CN" sz="2000" b="1" dirty="0" smtClean="0">
                <a:latin typeface="宋体" panose="02010600030101010101" pitchFamily="2" charset="-122"/>
              </a:rPr>
              <a:t>4)</a:t>
            </a:r>
            <a:r>
              <a:rPr lang="zh-CN" altLang="en-US" sz="2000" b="1" dirty="0" smtClean="0">
                <a:latin typeface="宋体" panose="02010600030101010101" pitchFamily="2" charset="-122"/>
              </a:rPr>
              <a:t>如涉及</a:t>
            </a:r>
            <a:r>
              <a:rPr lang="zh-CN" altLang="zh-CN" sz="2000" b="1" dirty="0" smtClean="0">
                <a:latin typeface="宋体" panose="02010600030101010101" pitchFamily="2" charset="-122"/>
              </a:rPr>
              <a:t>动火</a:t>
            </a:r>
            <a:r>
              <a:rPr lang="zh-CN" altLang="zh-CN" sz="2000" b="1" dirty="0">
                <a:latin typeface="宋体" panose="02010600030101010101" pitchFamily="2" charset="-122"/>
              </a:rPr>
              <a:t>与高处</a:t>
            </a:r>
            <a:r>
              <a:rPr lang="zh-CN" altLang="zh-CN" sz="2000" b="1" dirty="0" smtClean="0">
                <a:latin typeface="宋体" panose="02010600030101010101" pitchFamily="2" charset="-122"/>
              </a:rPr>
              <a:t>作业</a:t>
            </a:r>
            <a:r>
              <a:rPr lang="zh-CN" altLang="en-US" sz="2000" b="1" dirty="0">
                <a:latin typeface="宋体" panose="02010600030101010101" pitchFamily="2" charset="-122"/>
              </a:rPr>
              <a:t>，</a:t>
            </a:r>
            <a:r>
              <a:rPr lang="zh-CN" altLang="en-US" sz="2000" b="1" dirty="0" smtClean="0">
                <a:latin typeface="宋体" panose="02010600030101010101" pitchFamily="2" charset="-122"/>
              </a:rPr>
              <a:t>需提前办理审批手续</a:t>
            </a:r>
            <a:r>
              <a:rPr lang="en-US" altLang="zh-CN"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smtClean="0">
                <a:latin typeface="宋体" panose="02010600030101010101" pitchFamily="2" charset="-122"/>
              </a:rPr>
              <a:t>(5)</a:t>
            </a:r>
            <a:r>
              <a:rPr lang="zh-CN" altLang="zh-CN" sz="2000" b="1" dirty="0" smtClean="0">
                <a:latin typeface="宋体" panose="02010600030101010101" pitchFamily="2" charset="-122"/>
              </a:rPr>
              <a:t>特种</a:t>
            </a:r>
            <a:r>
              <a:rPr lang="zh-CN" altLang="zh-CN" sz="2000" b="1" dirty="0">
                <a:latin typeface="宋体" panose="02010600030101010101" pitchFamily="2" charset="-122"/>
              </a:rPr>
              <a:t>作业（电工、焊工等）须持证</a:t>
            </a:r>
            <a:r>
              <a:rPr lang="zh-CN" altLang="zh-CN" sz="2000" b="1" dirty="0" smtClean="0">
                <a:latin typeface="宋体" panose="02010600030101010101" pitchFamily="2" charset="-122"/>
              </a:rPr>
              <a:t>上岗</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(6)</a:t>
            </a:r>
            <a:r>
              <a:rPr lang="zh-CN" altLang="zh-CN" sz="2000" b="1" dirty="0">
                <a:latin typeface="宋体" panose="02010600030101010101" pitchFamily="2" charset="-122"/>
              </a:rPr>
              <a:t>对作业过程进行安全</a:t>
            </a:r>
            <a:r>
              <a:rPr lang="zh-CN" altLang="zh-CN" sz="2000" b="1" dirty="0" smtClean="0">
                <a:latin typeface="宋体" panose="02010600030101010101" pitchFamily="2" charset="-122"/>
              </a:rPr>
              <a:t>监管</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p:txBody>
      </p:sp>
    </p:spTree>
  </p:cSld>
  <p:clrMapOvr>
    <a:masterClrMapping/>
  </p:clrMapOvr>
  <p:transition advTm="3094"/>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1"/>
          <p:cNvSpPr/>
          <p:nvPr/>
        </p:nvSpPr>
        <p:spPr>
          <a:xfrm>
            <a:off x="1785938" y="428625"/>
            <a:ext cx="5211683" cy="523220"/>
          </a:xfrm>
          <a:prstGeom prst="rect">
            <a:avLst/>
          </a:prstGeom>
          <a:noFill/>
          <a:ln w="9525">
            <a:noFill/>
          </a:ln>
        </p:spPr>
        <p:txBody>
          <a:bodyPr wrap="none" anchor="t">
            <a:spAutoFit/>
          </a:bodyPr>
          <a:lstStyle/>
          <a:p>
            <a:pPr lvl="0" eaLnBrk="0" hangingPunct="0"/>
            <a:r>
              <a:rPr lang="zh-CN" altLang="en-US" sz="2800" dirty="0" smtClean="0">
                <a:solidFill>
                  <a:schemeClr val="bg1"/>
                </a:solidFill>
                <a:latin typeface="黑体" panose="02010609060101010101" pitchFamily="49" charset="-122"/>
                <a:ea typeface="黑体" panose="02010609060101010101" pitchFamily="49" charset="-122"/>
              </a:rPr>
              <a:t>五、大型活动安全管理注意事项</a:t>
            </a:r>
            <a:endParaRPr lang="zh-CN" altLang="en-US" sz="2800" dirty="0">
              <a:solidFill>
                <a:schemeClr val="bg1"/>
              </a:solidFill>
              <a:latin typeface="黑体" panose="02010609060101010101" pitchFamily="49" charset="-122"/>
              <a:ea typeface="黑体" panose="02010609060101010101" pitchFamily="49" charset="-122"/>
            </a:endParaRPr>
          </a:p>
        </p:txBody>
      </p:sp>
      <p:sp>
        <p:nvSpPr>
          <p:cNvPr id="9" name="矩形 8"/>
          <p:cNvSpPr/>
          <p:nvPr/>
        </p:nvSpPr>
        <p:spPr>
          <a:xfrm>
            <a:off x="467544" y="1124744"/>
            <a:ext cx="8072494" cy="5355312"/>
          </a:xfrm>
          <a:prstGeom prst="rect">
            <a:avLst/>
          </a:prstGeom>
        </p:spPr>
        <p:txBody>
          <a:bodyPr wrap="square">
            <a:spAutoFit/>
          </a:bodyPr>
          <a:lstStyle/>
          <a:p>
            <a:pPr>
              <a:lnSpc>
                <a:spcPct val="150000"/>
              </a:lnSpc>
            </a:pPr>
            <a:r>
              <a:rPr lang="en-US" altLang="zh-CN" sz="1900" b="1" dirty="0">
                <a:solidFill>
                  <a:srgbClr val="FF0000"/>
                </a:solidFill>
                <a:latin typeface="宋体" panose="02010600030101010101" pitchFamily="2" charset="-122"/>
              </a:rPr>
              <a:t>1.</a:t>
            </a:r>
            <a:r>
              <a:rPr lang="zh-CN" altLang="zh-CN" sz="1900" b="1" dirty="0">
                <a:solidFill>
                  <a:srgbClr val="FF0000"/>
                </a:solidFill>
                <a:latin typeface="宋体" panose="02010600030101010101" pitchFamily="2" charset="-122"/>
              </a:rPr>
              <a:t>制定具有可操作性的应急救援</a:t>
            </a:r>
            <a:r>
              <a:rPr lang="zh-CN" altLang="zh-CN" sz="1900" b="1" dirty="0" smtClean="0">
                <a:solidFill>
                  <a:srgbClr val="FF0000"/>
                </a:solidFill>
                <a:latin typeface="宋体" panose="02010600030101010101" pitchFamily="2" charset="-122"/>
              </a:rPr>
              <a:t>预案</a:t>
            </a:r>
            <a:endParaRPr lang="zh-CN" altLang="zh-CN" sz="1900" b="1" dirty="0">
              <a:solidFill>
                <a:srgbClr val="FF0000"/>
              </a:solidFill>
              <a:latin typeface="宋体" panose="02010600030101010101" pitchFamily="2" charset="-122"/>
            </a:endParaRPr>
          </a:p>
          <a:p>
            <a:pPr>
              <a:lnSpc>
                <a:spcPct val="150000"/>
              </a:lnSpc>
            </a:pPr>
            <a:r>
              <a:rPr lang="en-US" altLang="zh-CN" sz="1900" b="1" dirty="0" smtClean="0">
                <a:latin typeface="宋体" panose="02010600030101010101" pitchFamily="2" charset="-122"/>
              </a:rPr>
              <a:t>    </a:t>
            </a:r>
            <a:r>
              <a:rPr lang="zh-CN" altLang="zh-CN" sz="1900" b="1" dirty="0" smtClean="0">
                <a:latin typeface="宋体" panose="02010600030101010101" pitchFamily="2" charset="-122"/>
              </a:rPr>
              <a:t>应急</a:t>
            </a:r>
            <a:r>
              <a:rPr lang="zh-CN" altLang="zh-CN" sz="1900" b="1" dirty="0">
                <a:latin typeface="宋体" panose="02010600030101010101" pitchFamily="2" charset="-122"/>
              </a:rPr>
              <a:t>救援预案是针对可能发生的安全事故所制定的应急处置方法和操作步骤</a:t>
            </a:r>
            <a:r>
              <a:rPr lang="zh-CN" altLang="zh-CN" sz="1900" b="1" dirty="0" smtClean="0">
                <a:latin typeface="宋体" panose="02010600030101010101" pitchFamily="2" charset="-122"/>
              </a:rPr>
              <a:t>，</a:t>
            </a:r>
            <a:r>
              <a:rPr lang="zh-CN" altLang="en-US" sz="1900" b="1" dirty="0" smtClean="0">
                <a:latin typeface="宋体" panose="02010600030101010101" pitchFamily="2" charset="-122"/>
              </a:rPr>
              <a:t>因此</a:t>
            </a:r>
            <a:r>
              <a:rPr lang="zh-CN" altLang="zh-CN" sz="1900" b="1" dirty="0" smtClean="0">
                <a:latin typeface="宋体" panose="02010600030101010101" pitchFamily="2" charset="-122"/>
              </a:rPr>
              <a:t>预案</a:t>
            </a:r>
            <a:r>
              <a:rPr lang="zh-CN" altLang="zh-CN" sz="1900" b="1" dirty="0">
                <a:latin typeface="宋体" panose="02010600030101010101" pitchFamily="2" charset="-122"/>
              </a:rPr>
              <a:t>的最根本要求是具有可操作性和针对性。 </a:t>
            </a:r>
          </a:p>
          <a:p>
            <a:pPr>
              <a:lnSpc>
                <a:spcPct val="150000"/>
              </a:lnSpc>
            </a:pPr>
            <a:r>
              <a:rPr lang="zh-CN" altLang="zh-CN" sz="1900" b="1" dirty="0">
                <a:latin typeface="宋体" panose="02010600030101010101" pitchFamily="2" charset="-122"/>
              </a:rPr>
              <a:t>为了增强预案的可操作性，在制定预案时应注意如下</a:t>
            </a:r>
            <a:r>
              <a:rPr lang="zh-CN" altLang="zh-CN" sz="1900" b="1" dirty="0" smtClean="0">
                <a:latin typeface="宋体" panose="02010600030101010101" pitchFamily="2" charset="-122"/>
              </a:rPr>
              <a:t>事项</a:t>
            </a:r>
            <a:r>
              <a:rPr lang="zh-CN" altLang="en-US" sz="1900" b="1" dirty="0" smtClean="0">
                <a:latin typeface="宋体" panose="02010600030101010101" pitchFamily="2" charset="-122"/>
              </a:rPr>
              <a:t>：</a:t>
            </a:r>
            <a:endParaRPr lang="en-US" altLang="zh-CN" sz="1900" b="1" dirty="0" smtClean="0">
              <a:latin typeface="宋体" panose="02010600030101010101" pitchFamily="2" charset="-122"/>
            </a:endParaRPr>
          </a:p>
          <a:p>
            <a:pPr>
              <a:lnSpc>
                <a:spcPct val="150000"/>
              </a:lnSpc>
            </a:pPr>
            <a:r>
              <a:rPr lang="en-US" altLang="zh-CN" sz="1900" b="1" dirty="0" smtClean="0">
                <a:latin typeface="宋体" panose="02010600030101010101" pitchFamily="2" charset="-122"/>
              </a:rPr>
              <a:t>(</a:t>
            </a:r>
            <a:r>
              <a:rPr lang="en-US" altLang="zh-CN" sz="1900" b="1" dirty="0">
                <a:latin typeface="宋体" panose="02010600030101010101" pitchFamily="2" charset="-122"/>
              </a:rPr>
              <a:t>1)</a:t>
            </a:r>
            <a:r>
              <a:rPr lang="zh-CN" altLang="zh-CN" sz="1900" b="1" dirty="0">
                <a:latin typeface="宋体" panose="02010600030101010101" pitchFamily="2" charset="-122"/>
              </a:rPr>
              <a:t>现场总指挥是现场安全掌控人，活动前应查看场地，熟悉环境，活动中坚持现场指挥，要确保与各小组负责人和相关负责人建立有效的联系方式，确保紧急情况下有机联动；</a:t>
            </a:r>
          </a:p>
          <a:p>
            <a:pPr>
              <a:lnSpc>
                <a:spcPct val="150000"/>
              </a:lnSpc>
            </a:pPr>
            <a:r>
              <a:rPr lang="en-US" altLang="zh-CN" sz="1900" b="1" dirty="0">
                <a:latin typeface="宋体" panose="02010600030101010101" pitchFamily="2" charset="-122"/>
              </a:rPr>
              <a:t>(2)</a:t>
            </a:r>
            <a:r>
              <a:rPr lang="zh-CN" altLang="zh-CN" sz="1900" b="1" dirty="0">
                <a:latin typeface="宋体" panose="02010600030101010101" pitchFamily="2" charset="-122"/>
              </a:rPr>
              <a:t>明确各专项救援小组的职责分工，人力配备落到实处；</a:t>
            </a:r>
          </a:p>
          <a:p>
            <a:pPr>
              <a:lnSpc>
                <a:spcPct val="150000"/>
              </a:lnSpc>
            </a:pPr>
            <a:r>
              <a:rPr lang="en-US" altLang="zh-CN" sz="1900" b="1" dirty="0">
                <a:latin typeface="宋体" panose="02010600030101010101" pitchFamily="2" charset="-122"/>
              </a:rPr>
              <a:t>(3)</a:t>
            </a:r>
            <a:r>
              <a:rPr lang="zh-CN" altLang="zh-CN" sz="1900" b="1" dirty="0">
                <a:latin typeface="宋体" panose="02010600030101010101" pitchFamily="2" charset="-122"/>
              </a:rPr>
              <a:t>应急救援各小组成员应熟知自己的职责，做到时时事事心中有警情，按统一部署履职尽责；</a:t>
            </a:r>
          </a:p>
          <a:p>
            <a:pPr>
              <a:lnSpc>
                <a:spcPct val="150000"/>
              </a:lnSpc>
            </a:pPr>
            <a:r>
              <a:rPr lang="en-US" altLang="zh-CN" sz="1900" b="1" dirty="0" smtClean="0">
                <a:latin typeface="宋体" panose="02010600030101010101" pitchFamily="2" charset="-122"/>
              </a:rPr>
              <a:t>(4)</a:t>
            </a:r>
            <a:r>
              <a:rPr lang="zh-CN" altLang="zh-CN" sz="1900" b="1" dirty="0" smtClean="0">
                <a:latin typeface="宋体" panose="02010600030101010101" pitchFamily="2" charset="-122"/>
              </a:rPr>
              <a:t>建立</a:t>
            </a:r>
            <a:r>
              <a:rPr lang="zh-CN" altLang="zh-CN" sz="1900" b="1" dirty="0">
                <a:latin typeface="宋体" panose="02010600030101010101" pitchFamily="2" charset="-122"/>
              </a:rPr>
              <a:t>紧急情况下现场总指挥与各小组及成员的联动机制和配合机制，确保现场指令通达。</a:t>
            </a:r>
          </a:p>
        </p:txBody>
      </p:sp>
    </p:spTree>
  </p:cSld>
  <p:clrMapOvr>
    <a:masterClrMapping/>
  </p:clrMapOvr>
  <p:transition advTm="3094"/>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1"/>
          <p:cNvSpPr/>
          <p:nvPr/>
        </p:nvSpPr>
        <p:spPr>
          <a:xfrm>
            <a:off x="1785938" y="428625"/>
            <a:ext cx="5211683" cy="523220"/>
          </a:xfrm>
          <a:prstGeom prst="rect">
            <a:avLst/>
          </a:prstGeom>
          <a:noFill/>
          <a:ln w="9525">
            <a:noFill/>
          </a:ln>
        </p:spPr>
        <p:txBody>
          <a:bodyPr wrap="none" anchor="t">
            <a:spAutoFit/>
          </a:bodyPr>
          <a:lstStyle/>
          <a:p>
            <a:pPr lvl="0" eaLnBrk="0" hangingPunct="0"/>
            <a:r>
              <a:rPr lang="zh-CN" altLang="en-US" sz="2800" dirty="0" smtClean="0">
                <a:solidFill>
                  <a:schemeClr val="bg1"/>
                </a:solidFill>
                <a:latin typeface="黑体" panose="02010609060101010101" pitchFamily="49" charset="-122"/>
                <a:ea typeface="黑体" panose="02010609060101010101" pitchFamily="49" charset="-122"/>
              </a:rPr>
              <a:t>五、大型活动安全管理注意事项</a:t>
            </a:r>
            <a:endParaRPr lang="zh-CN" altLang="en-US" sz="2800" dirty="0">
              <a:solidFill>
                <a:schemeClr val="bg1"/>
              </a:solidFill>
              <a:latin typeface="黑体" panose="02010609060101010101" pitchFamily="49" charset="-122"/>
              <a:ea typeface="黑体" panose="02010609060101010101" pitchFamily="49" charset="-122"/>
            </a:endParaRPr>
          </a:p>
        </p:txBody>
      </p:sp>
      <p:sp>
        <p:nvSpPr>
          <p:cNvPr id="9" name="矩形 8"/>
          <p:cNvSpPr/>
          <p:nvPr/>
        </p:nvSpPr>
        <p:spPr>
          <a:xfrm>
            <a:off x="467544" y="1788367"/>
            <a:ext cx="8072494" cy="2328523"/>
          </a:xfrm>
          <a:prstGeom prst="rect">
            <a:avLst/>
          </a:prstGeom>
        </p:spPr>
        <p:txBody>
          <a:bodyPr wrap="square">
            <a:spAutoFit/>
          </a:bodyPr>
          <a:lstStyle/>
          <a:p>
            <a:pPr>
              <a:lnSpc>
                <a:spcPct val="150000"/>
              </a:lnSpc>
            </a:pPr>
            <a:r>
              <a:rPr lang="en-US" altLang="zh-CN" sz="2000" b="1" dirty="0">
                <a:solidFill>
                  <a:srgbClr val="FF0000"/>
                </a:solidFill>
                <a:latin typeface="宋体" panose="02010600030101010101" pitchFamily="2" charset="-122"/>
              </a:rPr>
              <a:t>2.</a:t>
            </a:r>
            <a:r>
              <a:rPr lang="zh-CN" altLang="zh-CN" sz="2000" b="1" dirty="0">
                <a:solidFill>
                  <a:srgbClr val="FF0000"/>
                </a:solidFill>
                <a:latin typeface="宋体" panose="02010600030101010101" pitchFamily="2" charset="-122"/>
              </a:rPr>
              <a:t>确保安全通道畅通无阻</a:t>
            </a:r>
          </a:p>
          <a:p>
            <a:pPr>
              <a:lnSpc>
                <a:spcPct val="150000"/>
              </a:lnSpc>
            </a:pPr>
            <a:r>
              <a:rPr lang="en-US" altLang="zh-CN" sz="2000" b="1" dirty="0" smtClean="0">
                <a:latin typeface="宋体" panose="02010600030101010101" pitchFamily="2" charset="-122"/>
              </a:rPr>
              <a:t>    </a:t>
            </a:r>
            <a:r>
              <a:rPr lang="zh-CN" altLang="zh-CN" sz="2000" b="1" dirty="0" smtClean="0">
                <a:latin typeface="宋体" panose="02010600030101010101" pitchFamily="2" charset="-122"/>
              </a:rPr>
              <a:t>安全</a:t>
            </a:r>
            <a:r>
              <a:rPr lang="zh-CN" altLang="zh-CN" sz="2000" b="1" dirty="0">
                <a:latin typeface="宋体" panose="02010600030101010101" pitchFamily="2" charset="-122"/>
              </a:rPr>
              <a:t>通道是生命之道，大型活动最大的危害是发生踩踏事故，而造成踩踏事故的主要原因是安全疏散通道堵塞或安全门锁死。场地提供方要确保安全门在活动期间全部开启，疏散通道不能有任何障碍物，疏散标识完整、清晰、指示方向准确无误。</a:t>
            </a:r>
          </a:p>
        </p:txBody>
      </p:sp>
    </p:spTree>
  </p:cSld>
  <p:clrMapOvr>
    <a:masterClrMapping/>
  </p:clrMapOvr>
  <p:transition advTm="3094"/>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1"/>
          <p:cNvSpPr/>
          <p:nvPr/>
        </p:nvSpPr>
        <p:spPr>
          <a:xfrm>
            <a:off x="1785938" y="428625"/>
            <a:ext cx="5211683" cy="523220"/>
          </a:xfrm>
          <a:prstGeom prst="rect">
            <a:avLst/>
          </a:prstGeom>
          <a:noFill/>
          <a:ln w="9525">
            <a:noFill/>
          </a:ln>
        </p:spPr>
        <p:txBody>
          <a:bodyPr wrap="none" anchor="t">
            <a:spAutoFit/>
          </a:bodyPr>
          <a:lstStyle/>
          <a:p>
            <a:pPr lvl="0" eaLnBrk="0" hangingPunct="0"/>
            <a:r>
              <a:rPr lang="zh-CN" altLang="en-US" sz="2800" dirty="0" smtClean="0">
                <a:solidFill>
                  <a:schemeClr val="bg1"/>
                </a:solidFill>
                <a:latin typeface="黑体" panose="02010609060101010101" pitchFamily="49" charset="-122"/>
                <a:ea typeface="黑体" panose="02010609060101010101" pitchFamily="49" charset="-122"/>
              </a:rPr>
              <a:t>五、大型活动安全管理注意事项</a:t>
            </a:r>
            <a:endParaRPr lang="zh-CN" altLang="en-US" sz="2800" dirty="0">
              <a:solidFill>
                <a:schemeClr val="bg1"/>
              </a:solidFill>
              <a:latin typeface="黑体" panose="02010609060101010101" pitchFamily="49" charset="-122"/>
              <a:ea typeface="黑体" panose="02010609060101010101" pitchFamily="49" charset="-122"/>
            </a:endParaRPr>
          </a:p>
        </p:txBody>
      </p:sp>
      <p:sp>
        <p:nvSpPr>
          <p:cNvPr id="9" name="矩形 8"/>
          <p:cNvSpPr/>
          <p:nvPr/>
        </p:nvSpPr>
        <p:spPr>
          <a:xfrm>
            <a:off x="467544" y="1812350"/>
            <a:ext cx="8072494" cy="2336730"/>
          </a:xfrm>
          <a:prstGeom prst="rect">
            <a:avLst/>
          </a:prstGeom>
        </p:spPr>
        <p:txBody>
          <a:bodyPr wrap="square">
            <a:spAutoFit/>
          </a:bodyPr>
          <a:lstStyle/>
          <a:p>
            <a:pPr>
              <a:lnSpc>
                <a:spcPct val="150000"/>
              </a:lnSpc>
            </a:pPr>
            <a:r>
              <a:rPr lang="en-US" altLang="zh-CN" sz="2000" b="1" dirty="0">
                <a:solidFill>
                  <a:srgbClr val="FF0000"/>
                </a:solidFill>
                <a:latin typeface="宋体" panose="02010600030101010101" pitchFamily="2" charset="-122"/>
              </a:rPr>
              <a:t>3.</a:t>
            </a:r>
            <a:r>
              <a:rPr lang="zh-CN" altLang="zh-CN" sz="2000" b="1" dirty="0">
                <a:solidFill>
                  <a:srgbClr val="FF0000"/>
                </a:solidFill>
                <a:latin typeface="宋体" panose="02010600030101010101" pitchFamily="2" charset="-122"/>
              </a:rPr>
              <a:t>确保应急装备有效可用</a:t>
            </a:r>
          </a:p>
          <a:p>
            <a:pPr>
              <a:lnSpc>
                <a:spcPct val="150000"/>
              </a:lnSpc>
            </a:pPr>
            <a:r>
              <a:rPr lang="en-US" altLang="zh-CN" sz="2000" b="1" dirty="0" smtClean="0">
                <a:latin typeface="宋体" panose="02010600030101010101" pitchFamily="2" charset="-122"/>
              </a:rPr>
              <a:t>    </a:t>
            </a:r>
            <a:r>
              <a:rPr lang="zh-CN" altLang="zh-CN" sz="2000" b="1" dirty="0" smtClean="0">
                <a:latin typeface="宋体" panose="02010600030101010101" pitchFamily="2" charset="-122"/>
              </a:rPr>
              <a:t>应急</a:t>
            </a:r>
            <a:r>
              <a:rPr lang="zh-CN" altLang="zh-CN" sz="2000" b="1" dirty="0">
                <a:latin typeface="宋体" panose="02010600030101010101" pitchFamily="2" charset="-122"/>
              </a:rPr>
              <a:t>装备在发生紧急情况时可为场地提供应急照明、应急广播等功能，为观众迅速离场创造条件，为下达应急命令提供通道。场地提供方除须定期对应急装备进行检查测试外，每次活动开始前还应对应急装备进行现场检查，确保随时可用。</a:t>
            </a:r>
          </a:p>
        </p:txBody>
      </p:sp>
    </p:spTree>
  </p:cSld>
  <p:clrMapOvr>
    <a:masterClrMapping/>
  </p:clrMapOvr>
  <p:transition advTm="3094"/>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标题 24"/>
          <p:cNvSpPr>
            <a:spLocks noGrp="1"/>
          </p:cNvSpPr>
          <p:nvPr>
            <p:ph type="title"/>
          </p:nvPr>
        </p:nvSpPr>
        <p:spPr/>
        <p:txBody>
          <a:bodyPr/>
          <a:lstStyle/>
          <a:p>
            <a:pPr algn="ctr"/>
            <a:r>
              <a:rPr lang="zh-CN" altLang="en-US" spc="500" dirty="0">
                <a:latin typeface="黑体" panose="02010609060101010101" pitchFamily="49" charset="-122"/>
                <a:ea typeface="黑体" panose="02010609060101010101" pitchFamily="49" charset="-122"/>
              </a:rPr>
              <a:t>目录</a:t>
            </a:r>
          </a:p>
        </p:txBody>
      </p:sp>
      <p:grpSp>
        <p:nvGrpSpPr>
          <p:cNvPr id="158" name="组合 157"/>
          <p:cNvGrpSpPr/>
          <p:nvPr/>
        </p:nvGrpSpPr>
        <p:grpSpPr>
          <a:xfrm>
            <a:off x="936637" y="2716902"/>
            <a:ext cx="961730" cy="523220"/>
            <a:chOff x="2215144" y="3039507"/>
            <a:chExt cx="1338644" cy="959255"/>
          </a:xfrm>
        </p:grpSpPr>
        <p:sp>
          <p:nvSpPr>
            <p:cNvPr id="159" name="平行四边形 51"/>
            <p:cNvSpPr/>
            <p:nvPr/>
          </p:nvSpPr>
          <p:spPr>
            <a:xfrm>
              <a:off x="2215144" y="3084852"/>
              <a:ext cx="1120898" cy="842781"/>
            </a:xfrm>
            <a:prstGeom prst="rect">
              <a:avLst/>
            </a:prstGeom>
            <a:solidFill>
              <a:srgbClr val="005DA2"/>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400" b="0" i="0" u="none" strike="noStrike" kern="0" cap="none" spc="0" normalizeH="0" baseline="0" noProof="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Arial" panose="020B0604020202020204"/>
              </a:endParaRPr>
            </a:p>
          </p:txBody>
        </p:sp>
        <p:sp>
          <p:nvSpPr>
            <p:cNvPr id="160" name="文本框 11"/>
            <p:cNvSpPr txBox="1"/>
            <p:nvPr/>
          </p:nvSpPr>
          <p:spPr>
            <a:xfrm>
              <a:off x="2486989" y="3039507"/>
              <a:ext cx="1066799" cy="959255"/>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2800" b="0" i="0" u="none" strike="noStrike" kern="0" cap="none" spc="0" normalizeH="0" baseline="0" noProof="0" dirty="0" smtClean="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Arial" panose="020B0604020202020204"/>
                </a:rPr>
                <a:t>2</a:t>
              </a:r>
              <a:endParaRPr kumimoji="0" lang="zh-CN" altLang="en-US" sz="2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Arial" panose="020B0604020202020204"/>
              </a:endParaRPr>
            </a:p>
          </p:txBody>
        </p:sp>
      </p:grpSp>
      <p:sp>
        <p:nvSpPr>
          <p:cNvPr id="161" name="矩形 160"/>
          <p:cNvSpPr/>
          <p:nvPr/>
        </p:nvSpPr>
        <p:spPr>
          <a:xfrm>
            <a:off x="2218850" y="2811998"/>
            <a:ext cx="3760249" cy="346249"/>
          </a:xfrm>
          <a:prstGeom prst="rect">
            <a:avLst/>
          </a:prstGeom>
          <a:ln w="15875">
            <a:noFill/>
          </a:ln>
        </p:spPr>
        <p:txBody>
          <a:bodyPr wrap="square" lIns="68580" tIns="34290" rIns="68580" bIns="34290">
            <a:spAutoFit/>
          </a:bodyPr>
          <a:lstStyle/>
          <a:p>
            <a:r>
              <a:rPr lang="zh-CN" altLang="en-US" dirty="0" smtClean="0">
                <a:latin typeface="微软雅黑" panose="020B0503020204020204" pitchFamily="34" charset="-122"/>
                <a:ea typeface="微软雅黑" panose="020B0503020204020204" pitchFamily="34" charset="-122"/>
                <a:cs typeface="+mn-ea"/>
                <a:sym typeface="Arial" panose="020B0604020202020204"/>
              </a:rPr>
              <a:t>大型活动</a:t>
            </a:r>
            <a:r>
              <a:rPr lang="zh-CN" altLang="en-US" dirty="0" smtClean="0">
                <a:latin typeface="微软雅黑" panose="020B0503020204020204" pitchFamily="34" charset="-122"/>
                <a:ea typeface="微软雅黑" panose="020B0503020204020204" pitchFamily="34" charset="-122"/>
                <a:cs typeface="+mn-ea"/>
                <a:sym typeface="Arial" panose="020B0604020202020204"/>
              </a:rPr>
              <a:t>安全管理事故案例</a:t>
            </a:r>
            <a:endParaRPr lang="en-GB" altLang="zh-CN" dirty="0">
              <a:latin typeface="微软雅黑" panose="020B0503020204020204" pitchFamily="34" charset="-122"/>
              <a:ea typeface="微软雅黑" panose="020B0503020204020204" pitchFamily="34" charset="-122"/>
              <a:cs typeface="+mn-ea"/>
              <a:sym typeface="Arial" panose="020B0604020202020204"/>
            </a:endParaRPr>
          </a:p>
        </p:txBody>
      </p:sp>
      <p:sp>
        <p:nvSpPr>
          <p:cNvPr id="162" name="平行四边形 67"/>
          <p:cNvSpPr/>
          <p:nvPr/>
        </p:nvSpPr>
        <p:spPr>
          <a:xfrm>
            <a:off x="2065970" y="2741635"/>
            <a:ext cx="4450246" cy="459690"/>
          </a:xfrm>
          <a:prstGeom prst="rect">
            <a:avLst/>
          </a:prstGeom>
          <a:noFill/>
          <a:ln w="15875" cap="flat" cmpd="sng" algn="ctr">
            <a:solidFill>
              <a:srgbClr val="005DA2"/>
            </a:solidFill>
            <a:prstDash val="solid"/>
          </a:ln>
          <a:effectLst/>
        </p:spPr>
        <p:txBody>
          <a:bodyPr lIns="68580" tIns="34290" rIns="68580" bIns="34290" rtlCol="0" anchor="ctr"/>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600" b="0" i="0" u="none" strike="noStrike" kern="0" cap="none" spc="0" normalizeH="0" baseline="0" noProof="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Arial" panose="020B0604020202020204"/>
            </a:endParaRPr>
          </a:p>
        </p:txBody>
      </p:sp>
      <p:grpSp>
        <p:nvGrpSpPr>
          <p:cNvPr id="163" name="组合 162"/>
          <p:cNvGrpSpPr/>
          <p:nvPr/>
        </p:nvGrpSpPr>
        <p:grpSpPr>
          <a:xfrm>
            <a:off x="930207" y="3462123"/>
            <a:ext cx="961730" cy="523220"/>
            <a:chOff x="2215144" y="3039507"/>
            <a:chExt cx="1338644" cy="959255"/>
          </a:xfrm>
        </p:grpSpPr>
        <p:sp>
          <p:nvSpPr>
            <p:cNvPr id="164" name="平行四边形 51"/>
            <p:cNvSpPr/>
            <p:nvPr/>
          </p:nvSpPr>
          <p:spPr>
            <a:xfrm>
              <a:off x="2215144" y="3084852"/>
              <a:ext cx="1120898" cy="842781"/>
            </a:xfrm>
            <a:prstGeom prst="rect">
              <a:avLst/>
            </a:prstGeom>
            <a:solidFill>
              <a:srgbClr val="005DA2"/>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400" b="0" i="0" u="none" strike="noStrike" kern="0" cap="none" spc="0" normalizeH="0" baseline="0" noProof="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Arial" panose="020B0604020202020204"/>
              </a:endParaRPr>
            </a:p>
          </p:txBody>
        </p:sp>
        <p:sp>
          <p:nvSpPr>
            <p:cNvPr id="165" name="文本框 11"/>
            <p:cNvSpPr txBox="1"/>
            <p:nvPr/>
          </p:nvSpPr>
          <p:spPr>
            <a:xfrm>
              <a:off x="2486989" y="3039507"/>
              <a:ext cx="1066799" cy="959255"/>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2800" b="0" i="0" u="none" strike="noStrike" kern="0" cap="none" spc="0" normalizeH="0" baseline="0" noProof="0" dirty="0" smtClean="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Arial" panose="020B0604020202020204"/>
                </a:rPr>
                <a:t>3</a:t>
              </a:r>
              <a:endParaRPr kumimoji="0" lang="zh-CN" altLang="en-US" sz="2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Arial" panose="020B0604020202020204"/>
              </a:endParaRPr>
            </a:p>
          </p:txBody>
        </p:sp>
      </p:grpSp>
      <p:sp>
        <p:nvSpPr>
          <p:cNvPr id="166" name="矩形 165"/>
          <p:cNvSpPr/>
          <p:nvPr/>
        </p:nvSpPr>
        <p:spPr>
          <a:xfrm>
            <a:off x="2212420" y="3557219"/>
            <a:ext cx="3760249" cy="346249"/>
          </a:xfrm>
          <a:prstGeom prst="rect">
            <a:avLst/>
          </a:prstGeom>
          <a:ln w="15875">
            <a:noFill/>
          </a:ln>
        </p:spPr>
        <p:txBody>
          <a:bodyPr wrap="square" lIns="68580" tIns="34290" rIns="68580" bIns="34290">
            <a:spAutoFit/>
          </a:bodyPr>
          <a:lstStyle/>
          <a:p>
            <a:r>
              <a:rPr lang="zh-CN" altLang="en-US" dirty="0" smtClean="0">
                <a:latin typeface="微软雅黑" panose="020B0503020204020204" pitchFamily="34" charset="-122"/>
                <a:ea typeface="微软雅黑" panose="020B0503020204020204" pitchFamily="34" charset="-122"/>
                <a:cs typeface="+mn-ea"/>
                <a:sym typeface="Arial" panose="020B0604020202020204"/>
              </a:rPr>
              <a:t>大型活动过程中不安全因素的分析</a:t>
            </a:r>
            <a:endParaRPr lang="en-GB" altLang="zh-CN" dirty="0">
              <a:latin typeface="微软雅黑" panose="020B0503020204020204" pitchFamily="34" charset="-122"/>
              <a:ea typeface="微软雅黑" panose="020B0503020204020204" pitchFamily="34" charset="-122"/>
              <a:cs typeface="+mn-ea"/>
              <a:sym typeface="Arial" panose="020B0604020202020204"/>
            </a:endParaRPr>
          </a:p>
        </p:txBody>
      </p:sp>
      <p:sp>
        <p:nvSpPr>
          <p:cNvPr id="167" name="平行四边形 67"/>
          <p:cNvSpPr/>
          <p:nvPr/>
        </p:nvSpPr>
        <p:spPr>
          <a:xfrm>
            <a:off x="2059540" y="3486856"/>
            <a:ext cx="4450246" cy="459690"/>
          </a:xfrm>
          <a:prstGeom prst="rect">
            <a:avLst/>
          </a:prstGeom>
          <a:noFill/>
          <a:ln w="15875" cap="flat" cmpd="sng" algn="ctr">
            <a:solidFill>
              <a:srgbClr val="005DA2"/>
            </a:solidFill>
            <a:prstDash val="solid"/>
          </a:ln>
          <a:effectLst/>
        </p:spPr>
        <p:txBody>
          <a:bodyPr lIns="68580" tIns="34290" rIns="68580" bIns="34290" rtlCol="0" anchor="ctr"/>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600" b="0" i="0" u="none" strike="noStrike" kern="0" cap="none" spc="0" normalizeH="0" baseline="0" noProof="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Arial" panose="020B0604020202020204"/>
            </a:endParaRPr>
          </a:p>
        </p:txBody>
      </p:sp>
      <p:grpSp>
        <p:nvGrpSpPr>
          <p:cNvPr id="168" name="组合 167"/>
          <p:cNvGrpSpPr/>
          <p:nvPr/>
        </p:nvGrpSpPr>
        <p:grpSpPr>
          <a:xfrm>
            <a:off x="936637" y="4202359"/>
            <a:ext cx="961730" cy="523220"/>
            <a:chOff x="2215144" y="3039507"/>
            <a:chExt cx="1338644" cy="959255"/>
          </a:xfrm>
        </p:grpSpPr>
        <p:sp>
          <p:nvSpPr>
            <p:cNvPr id="169" name="平行四边形 51"/>
            <p:cNvSpPr/>
            <p:nvPr/>
          </p:nvSpPr>
          <p:spPr>
            <a:xfrm>
              <a:off x="2215144" y="3084852"/>
              <a:ext cx="1120898" cy="842781"/>
            </a:xfrm>
            <a:prstGeom prst="rect">
              <a:avLst/>
            </a:prstGeom>
            <a:solidFill>
              <a:srgbClr val="005DA2"/>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400" b="0" i="0" u="none" strike="noStrike" kern="0" cap="none" spc="0" normalizeH="0" baseline="0" noProof="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Arial" panose="020B0604020202020204"/>
              </a:endParaRPr>
            </a:p>
          </p:txBody>
        </p:sp>
        <p:sp>
          <p:nvSpPr>
            <p:cNvPr id="170" name="文本框 11"/>
            <p:cNvSpPr txBox="1"/>
            <p:nvPr/>
          </p:nvSpPr>
          <p:spPr>
            <a:xfrm>
              <a:off x="2486989" y="3039507"/>
              <a:ext cx="1066799" cy="959255"/>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2800" b="0" i="0" u="none" strike="noStrike" kern="0" cap="none" spc="0" normalizeH="0" baseline="0" noProof="0" dirty="0" smtClean="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Arial" panose="020B0604020202020204"/>
                </a:rPr>
                <a:t>4</a:t>
              </a:r>
              <a:endParaRPr kumimoji="0" lang="zh-CN" altLang="en-US" sz="2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Arial" panose="020B0604020202020204"/>
              </a:endParaRPr>
            </a:p>
          </p:txBody>
        </p:sp>
      </p:grpSp>
      <p:sp>
        <p:nvSpPr>
          <p:cNvPr id="171" name="矩形 170"/>
          <p:cNvSpPr/>
          <p:nvPr/>
        </p:nvSpPr>
        <p:spPr>
          <a:xfrm>
            <a:off x="2218850" y="4297455"/>
            <a:ext cx="3760249" cy="346249"/>
          </a:xfrm>
          <a:prstGeom prst="rect">
            <a:avLst/>
          </a:prstGeom>
          <a:ln w="15875">
            <a:noFill/>
          </a:ln>
        </p:spPr>
        <p:txBody>
          <a:bodyPr wrap="square" lIns="68580" tIns="34290" rIns="68580" bIns="34290">
            <a:spAutoFit/>
          </a:bodyPr>
          <a:lstStyle/>
          <a:p>
            <a:r>
              <a:rPr lang="zh-CN" altLang="en-US" dirty="0" smtClean="0">
                <a:latin typeface="微软雅黑" panose="020B0503020204020204" pitchFamily="34" charset="-122"/>
                <a:ea typeface="微软雅黑" panose="020B0503020204020204" pitchFamily="34" charset="-122"/>
                <a:cs typeface="+mn-ea"/>
                <a:sym typeface="Arial" panose="020B0604020202020204"/>
              </a:rPr>
              <a:t>大型活动安全责任的分解与落实</a:t>
            </a:r>
            <a:endParaRPr lang="en-GB" altLang="zh-CN" dirty="0">
              <a:latin typeface="微软雅黑" panose="020B0503020204020204" pitchFamily="34" charset="-122"/>
              <a:ea typeface="微软雅黑" panose="020B0503020204020204" pitchFamily="34" charset="-122"/>
              <a:cs typeface="+mn-ea"/>
              <a:sym typeface="Arial" panose="020B0604020202020204"/>
            </a:endParaRPr>
          </a:p>
        </p:txBody>
      </p:sp>
      <p:sp>
        <p:nvSpPr>
          <p:cNvPr id="172" name="平行四边形 67"/>
          <p:cNvSpPr/>
          <p:nvPr/>
        </p:nvSpPr>
        <p:spPr>
          <a:xfrm>
            <a:off x="2065970" y="4227092"/>
            <a:ext cx="4450246" cy="459690"/>
          </a:xfrm>
          <a:prstGeom prst="rect">
            <a:avLst/>
          </a:prstGeom>
          <a:noFill/>
          <a:ln w="15875" cap="flat" cmpd="sng" algn="ctr">
            <a:solidFill>
              <a:srgbClr val="005DA2"/>
            </a:solidFill>
            <a:prstDash val="solid"/>
          </a:ln>
          <a:effectLst/>
        </p:spPr>
        <p:txBody>
          <a:bodyPr lIns="68580" tIns="34290" rIns="68580" bIns="34290" rtlCol="0" anchor="ctr"/>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600" b="0" i="0" u="none" strike="noStrike" kern="0" cap="none" spc="0" normalizeH="0" baseline="0" noProof="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Arial" panose="020B0604020202020204"/>
            </a:endParaRPr>
          </a:p>
        </p:txBody>
      </p:sp>
      <p:grpSp>
        <p:nvGrpSpPr>
          <p:cNvPr id="173" name="组合 172"/>
          <p:cNvGrpSpPr/>
          <p:nvPr/>
        </p:nvGrpSpPr>
        <p:grpSpPr>
          <a:xfrm>
            <a:off x="936637" y="1971186"/>
            <a:ext cx="961730" cy="523220"/>
            <a:chOff x="2215144" y="3039507"/>
            <a:chExt cx="1338644" cy="959255"/>
          </a:xfrm>
        </p:grpSpPr>
        <p:sp>
          <p:nvSpPr>
            <p:cNvPr id="174" name="平行四边形 51"/>
            <p:cNvSpPr/>
            <p:nvPr/>
          </p:nvSpPr>
          <p:spPr>
            <a:xfrm>
              <a:off x="2215144" y="3084852"/>
              <a:ext cx="1120898" cy="842781"/>
            </a:xfrm>
            <a:prstGeom prst="rect">
              <a:avLst/>
            </a:prstGeom>
            <a:solidFill>
              <a:srgbClr val="005DA2"/>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400" b="0" i="0" u="none" strike="noStrike" kern="0" cap="none" spc="0" normalizeH="0" baseline="0" noProof="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Arial" panose="020B0604020202020204"/>
              </a:endParaRPr>
            </a:p>
          </p:txBody>
        </p:sp>
        <p:sp>
          <p:nvSpPr>
            <p:cNvPr id="175" name="文本框 11"/>
            <p:cNvSpPr txBox="1"/>
            <p:nvPr/>
          </p:nvSpPr>
          <p:spPr>
            <a:xfrm>
              <a:off x="2486989" y="3039507"/>
              <a:ext cx="1066799" cy="959255"/>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2800" b="0" i="0" u="none" strike="noStrike" kern="0" cap="none" spc="0" normalizeH="0" baseline="0" noProof="0" dirty="0" smtClean="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Arial" panose="020B0604020202020204"/>
                </a:rPr>
                <a:t>1</a:t>
              </a:r>
              <a:endParaRPr kumimoji="0" lang="zh-CN" altLang="en-US" sz="2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Arial" panose="020B0604020202020204"/>
              </a:endParaRPr>
            </a:p>
          </p:txBody>
        </p:sp>
      </p:grpSp>
      <p:sp>
        <p:nvSpPr>
          <p:cNvPr id="176" name="矩形 175"/>
          <p:cNvSpPr/>
          <p:nvPr/>
        </p:nvSpPr>
        <p:spPr>
          <a:xfrm>
            <a:off x="2218850" y="2066282"/>
            <a:ext cx="3760249" cy="346249"/>
          </a:xfrm>
          <a:prstGeom prst="rect">
            <a:avLst/>
          </a:prstGeom>
          <a:ln w="15875">
            <a:noFill/>
          </a:ln>
        </p:spPr>
        <p:txBody>
          <a:bodyPr wrap="square" lIns="68580" tIns="34290" rIns="68580" bIns="34290">
            <a:spAutoFit/>
          </a:bodyPr>
          <a:lstStyle/>
          <a:p>
            <a:r>
              <a:rPr lang="zh-CN" altLang="en-US" dirty="0" smtClean="0">
                <a:latin typeface="微软雅黑" panose="020B0503020204020204" pitchFamily="34" charset="-122"/>
                <a:ea typeface="微软雅黑" panose="020B0503020204020204" pitchFamily="34" charset="-122"/>
                <a:cs typeface="+mn-ea"/>
                <a:sym typeface="Arial" panose="020B0604020202020204"/>
              </a:rPr>
              <a:t>大型活动的概述</a:t>
            </a:r>
            <a:endParaRPr lang="en-GB" altLang="zh-CN" dirty="0">
              <a:latin typeface="微软雅黑" panose="020B0503020204020204" pitchFamily="34" charset="-122"/>
              <a:ea typeface="微软雅黑" panose="020B0503020204020204" pitchFamily="34" charset="-122"/>
              <a:cs typeface="+mn-ea"/>
              <a:sym typeface="Arial" panose="020B0604020202020204"/>
            </a:endParaRPr>
          </a:p>
        </p:txBody>
      </p:sp>
      <p:sp>
        <p:nvSpPr>
          <p:cNvPr id="177" name="平行四边形 67"/>
          <p:cNvSpPr/>
          <p:nvPr/>
        </p:nvSpPr>
        <p:spPr>
          <a:xfrm>
            <a:off x="2065970" y="1995919"/>
            <a:ext cx="4450246" cy="459690"/>
          </a:xfrm>
          <a:prstGeom prst="rect">
            <a:avLst/>
          </a:prstGeom>
          <a:noFill/>
          <a:ln w="15875" cap="flat" cmpd="sng" algn="ctr">
            <a:solidFill>
              <a:srgbClr val="005DA2"/>
            </a:solidFill>
            <a:prstDash val="solid"/>
          </a:ln>
          <a:effectLst/>
        </p:spPr>
        <p:txBody>
          <a:bodyPr lIns="68580" tIns="34290" rIns="68580" bIns="34290" rtlCol="0" anchor="ctr"/>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600" b="0" i="0" u="none" strike="noStrike" kern="0" cap="none" spc="0" normalizeH="0" baseline="0" noProof="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Arial" panose="020B0604020202020204"/>
            </a:endParaRPr>
          </a:p>
        </p:txBody>
      </p:sp>
      <p:grpSp>
        <p:nvGrpSpPr>
          <p:cNvPr id="178" name="组合 177"/>
          <p:cNvGrpSpPr/>
          <p:nvPr/>
        </p:nvGrpSpPr>
        <p:grpSpPr>
          <a:xfrm>
            <a:off x="936637" y="4920992"/>
            <a:ext cx="961730" cy="523220"/>
            <a:chOff x="2215144" y="3039507"/>
            <a:chExt cx="1338644" cy="959255"/>
          </a:xfrm>
        </p:grpSpPr>
        <p:sp>
          <p:nvSpPr>
            <p:cNvPr id="179" name="平行四边形 51"/>
            <p:cNvSpPr/>
            <p:nvPr/>
          </p:nvSpPr>
          <p:spPr>
            <a:xfrm>
              <a:off x="2215144" y="3084852"/>
              <a:ext cx="1120898" cy="842781"/>
            </a:xfrm>
            <a:prstGeom prst="rect">
              <a:avLst/>
            </a:prstGeom>
            <a:solidFill>
              <a:srgbClr val="005DA2"/>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400" b="0" i="0" u="none" strike="noStrike" kern="0" cap="none" spc="0" normalizeH="0" baseline="0" noProof="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Arial" panose="020B0604020202020204"/>
              </a:endParaRPr>
            </a:p>
          </p:txBody>
        </p:sp>
        <p:sp>
          <p:nvSpPr>
            <p:cNvPr id="180" name="文本框 11"/>
            <p:cNvSpPr txBox="1"/>
            <p:nvPr/>
          </p:nvSpPr>
          <p:spPr>
            <a:xfrm>
              <a:off x="2486989" y="3039507"/>
              <a:ext cx="1066799" cy="959255"/>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2800" b="0" i="0" u="none" strike="noStrike" kern="0" cap="none" spc="0" normalizeH="0" baseline="0" noProof="0" dirty="0" smtClean="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Arial" panose="020B0604020202020204"/>
                </a:rPr>
                <a:t>5</a:t>
              </a:r>
              <a:endParaRPr kumimoji="0" lang="zh-CN" altLang="en-US" sz="2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Arial" panose="020B0604020202020204"/>
              </a:endParaRPr>
            </a:p>
          </p:txBody>
        </p:sp>
      </p:grpSp>
      <p:sp>
        <p:nvSpPr>
          <p:cNvPr id="181" name="矩形 180"/>
          <p:cNvSpPr/>
          <p:nvPr/>
        </p:nvSpPr>
        <p:spPr>
          <a:xfrm>
            <a:off x="2218850" y="5016088"/>
            <a:ext cx="3760249" cy="346249"/>
          </a:xfrm>
          <a:prstGeom prst="rect">
            <a:avLst/>
          </a:prstGeom>
          <a:ln w="15875">
            <a:noFill/>
          </a:ln>
        </p:spPr>
        <p:txBody>
          <a:bodyPr wrap="square" lIns="68580" tIns="34290" rIns="68580" bIns="34290">
            <a:spAutoFit/>
          </a:bodyPr>
          <a:lstStyle/>
          <a:p>
            <a:r>
              <a:rPr lang="zh-CN" altLang="en-US" dirty="0" smtClean="0">
                <a:latin typeface="微软雅黑" panose="020B0503020204020204" pitchFamily="34" charset="-122"/>
                <a:ea typeface="微软雅黑" panose="020B0503020204020204" pitchFamily="34" charset="-122"/>
                <a:cs typeface="+mn-ea"/>
                <a:sym typeface="Arial" panose="020B0604020202020204"/>
              </a:rPr>
              <a:t>大型活动安全管理注意事项</a:t>
            </a:r>
            <a:endParaRPr lang="en-GB" altLang="zh-CN" dirty="0">
              <a:latin typeface="微软雅黑" panose="020B0503020204020204" pitchFamily="34" charset="-122"/>
              <a:ea typeface="微软雅黑" panose="020B0503020204020204" pitchFamily="34" charset="-122"/>
              <a:cs typeface="+mn-ea"/>
              <a:sym typeface="Arial" panose="020B0604020202020204"/>
            </a:endParaRPr>
          </a:p>
        </p:txBody>
      </p:sp>
      <p:sp>
        <p:nvSpPr>
          <p:cNvPr id="182" name="平行四边形 67"/>
          <p:cNvSpPr/>
          <p:nvPr/>
        </p:nvSpPr>
        <p:spPr>
          <a:xfrm>
            <a:off x="2065970" y="4945725"/>
            <a:ext cx="4450246" cy="459690"/>
          </a:xfrm>
          <a:prstGeom prst="rect">
            <a:avLst/>
          </a:prstGeom>
          <a:noFill/>
          <a:ln w="15875" cap="flat" cmpd="sng" algn="ctr">
            <a:solidFill>
              <a:srgbClr val="005DA2"/>
            </a:solidFill>
            <a:prstDash val="solid"/>
          </a:ln>
          <a:effectLst/>
        </p:spPr>
        <p:txBody>
          <a:bodyPr lIns="68580" tIns="34290" rIns="68580" bIns="34290" rtlCol="0" anchor="ctr"/>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600" b="0" i="0" u="none" strike="noStrike" kern="0" cap="none" spc="0" normalizeH="0" baseline="0" noProof="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Arial" panose="020B0604020202020204"/>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1"/>
          <p:cNvSpPr/>
          <p:nvPr/>
        </p:nvSpPr>
        <p:spPr>
          <a:xfrm>
            <a:off x="1785938" y="428625"/>
            <a:ext cx="5211683" cy="523220"/>
          </a:xfrm>
          <a:prstGeom prst="rect">
            <a:avLst/>
          </a:prstGeom>
          <a:noFill/>
          <a:ln w="9525">
            <a:noFill/>
          </a:ln>
        </p:spPr>
        <p:txBody>
          <a:bodyPr wrap="none" anchor="t">
            <a:spAutoFit/>
          </a:bodyPr>
          <a:lstStyle/>
          <a:p>
            <a:pPr lvl="0" eaLnBrk="0" hangingPunct="0"/>
            <a:r>
              <a:rPr lang="zh-CN" altLang="en-US" sz="2800" dirty="0" smtClean="0">
                <a:solidFill>
                  <a:schemeClr val="bg1"/>
                </a:solidFill>
                <a:latin typeface="黑体" panose="02010609060101010101" pitchFamily="49" charset="-122"/>
                <a:ea typeface="黑体" panose="02010609060101010101" pitchFamily="49" charset="-122"/>
              </a:rPr>
              <a:t>五、大型活动安全管理注意事项</a:t>
            </a:r>
            <a:endParaRPr lang="zh-CN" altLang="en-US" sz="2800" dirty="0">
              <a:solidFill>
                <a:schemeClr val="bg1"/>
              </a:solidFill>
              <a:latin typeface="黑体" panose="02010609060101010101" pitchFamily="49" charset="-122"/>
              <a:ea typeface="黑体" panose="02010609060101010101" pitchFamily="49" charset="-122"/>
            </a:endParaRPr>
          </a:p>
        </p:txBody>
      </p:sp>
      <p:sp>
        <p:nvSpPr>
          <p:cNvPr id="9" name="矩形 8"/>
          <p:cNvSpPr/>
          <p:nvPr/>
        </p:nvSpPr>
        <p:spPr>
          <a:xfrm>
            <a:off x="467544" y="1844824"/>
            <a:ext cx="8072494" cy="2400657"/>
          </a:xfrm>
          <a:prstGeom prst="rect">
            <a:avLst/>
          </a:prstGeom>
        </p:spPr>
        <p:txBody>
          <a:bodyPr wrap="square">
            <a:spAutoFit/>
          </a:bodyPr>
          <a:lstStyle/>
          <a:p>
            <a:pPr>
              <a:lnSpc>
                <a:spcPct val="150000"/>
              </a:lnSpc>
            </a:pPr>
            <a:r>
              <a:rPr lang="en-US" altLang="zh-CN" sz="2000" b="1" dirty="0">
                <a:solidFill>
                  <a:srgbClr val="FF0000"/>
                </a:solidFill>
                <a:latin typeface="宋体" panose="02010600030101010101" pitchFamily="2" charset="-122"/>
              </a:rPr>
              <a:t>4</a:t>
            </a:r>
            <a:r>
              <a:rPr lang="zh-CN" altLang="zh-CN" sz="2000" b="1" dirty="0">
                <a:solidFill>
                  <a:srgbClr val="FF0000"/>
                </a:solidFill>
                <a:latin typeface="宋体" panose="02010600030101010101" pitchFamily="2" charset="-122"/>
              </a:rPr>
              <a:t>．注意及时留存安全管理材料</a:t>
            </a:r>
          </a:p>
          <a:p>
            <a:pPr>
              <a:lnSpc>
                <a:spcPct val="150000"/>
              </a:lnSpc>
            </a:pPr>
            <a:r>
              <a:rPr lang="en-US" altLang="zh-CN" sz="2000" b="1" dirty="0" smtClean="0">
                <a:latin typeface="宋体" panose="02010600030101010101" pitchFamily="2" charset="-122"/>
              </a:rPr>
              <a:t>    </a:t>
            </a:r>
            <a:r>
              <a:rPr lang="zh-CN" altLang="zh-CN" sz="2000" b="1" dirty="0" smtClean="0">
                <a:latin typeface="宋体" panose="02010600030101010101" pitchFamily="2" charset="-122"/>
              </a:rPr>
              <a:t>活动</a:t>
            </a:r>
            <a:r>
              <a:rPr lang="zh-CN" altLang="zh-CN" sz="2000" b="1" dirty="0">
                <a:latin typeface="宋体" panose="02010600030101010101" pitchFamily="2" charset="-122"/>
              </a:rPr>
              <a:t>组织方应及时整理、妥善保管安全管理活动中所形成的资料，以备安全管理部门查验，同时在发生事故时为事故调查提供履职依据。安全管理材料包括安全活动批件、安全工作方案、应急救援预案、各方资质材料、演练与安全教育记录等</a:t>
            </a:r>
            <a:r>
              <a:rPr lang="zh-CN" altLang="zh-CN" sz="2000" b="1" dirty="0" smtClean="0">
                <a:latin typeface="宋体" panose="02010600030101010101" pitchFamily="2" charset="-122"/>
              </a:rPr>
              <a:t>。</a:t>
            </a:r>
            <a:endParaRPr lang="zh-CN" altLang="zh-CN" sz="1900" b="1" dirty="0">
              <a:latin typeface="宋体" panose="02010600030101010101" pitchFamily="2" charset="-122"/>
            </a:endParaRPr>
          </a:p>
        </p:txBody>
      </p:sp>
    </p:spTree>
  </p:cSld>
  <p:clrMapOvr>
    <a:masterClrMapping/>
  </p:clrMapOvr>
  <p:transition advTm="3094"/>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txBox="1"/>
          <p:nvPr/>
        </p:nvSpPr>
        <p:spPr>
          <a:xfrm>
            <a:off x="1778634" y="1840876"/>
            <a:ext cx="7365365" cy="2445380"/>
          </a:xfrm>
          <a:prstGeom prst="rect">
            <a:avLst/>
          </a:prstGeom>
          <a:noFill/>
          <a:ln w="9525">
            <a:noFill/>
          </a:ln>
        </p:spPr>
        <p:txBody>
          <a:bodyPr anchor="ctr"/>
          <a:lstStyle/>
          <a:p>
            <a:pPr lvl="0" algn="ctr" eaLnBrk="0" hangingPunct="0">
              <a:lnSpc>
                <a:spcPct val="150000"/>
              </a:lnSpc>
            </a:pPr>
            <a:r>
              <a:rPr lang="en-US" altLang="zh-CN" sz="4000" b="1" dirty="0">
                <a:solidFill>
                  <a:schemeClr val="bg1"/>
                </a:solidFill>
                <a:latin typeface="黑体" panose="02010609060101010101" pitchFamily="49" charset="-122"/>
                <a:ea typeface="黑体" panose="02010609060101010101" pitchFamily="49" charset="-122"/>
              </a:rPr>
              <a:t> </a:t>
            </a:r>
            <a:r>
              <a:rPr lang="zh-CN" altLang="en-US" sz="4000" b="1" dirty="0" smtClean="0">
                <a:solidFill>
                  <a:schemeClr val="bg1"/>
                </a:solidFill>
                <a:latin typeface="黑体" panose="02010609060101010101" pitchFamily="49" charset="-122"/>
                <a:ea typeface="黑体" panose="02010609060101010101" pitchFamily="49" charset="-122"/>
                <a:sym typeface="+mn-ea"/>
              </a:rPr>
              <a:t>不当</a:t>
            </a:r>
            <a:r>
              <a:rPr lang="zh-CN" altLang="en-US" sz="4000" b="1" dirty="0">
                <a:solidFill>
                  <a:schemeClr val="bg1"/>
                </a:solidFill>
                <a:latin typeface="黑体" panose="02010609060101010101" pitchFamily="49" charset="-122"/>
                <a:ea typeface="黑体" panose="02010609060101010101" pitchFamily="49" charset="-122"/>
                <a:sym typeface="+mn-ea"/>
              </a:rPr>
              <a:t>之处，敬请批评指正。</a:t>
            </a:r>
          </a:p>
          <a:p>
            <a:pPr lvl="0" algn="ctr" eaLnBrk="0" hangingPunct="0">
              <a:lnSpc>
                <a:spcPct val="150000"/>
              </a:lnSpc>
            </a:pPr>
            <a:r>
              <a:rPr lang="zh-CN" altLang="en-US" sz="4000" b="1" dirty="0" smtClean="0">
                <a:solidFill>
                  <a:schemeClr val="bg1"/>
                </a:solidFill>
                <a:latin typeface="黑体" panose="02010609060101010101" pitchFamily="49" charset="-122"/>
                <a:ea typeface="黑体" panose="02010609060101010101" pitchFamily="49" charset="-122"/>
                <a:sym typeface="+mn-ea"/>
              </a:rPr>
              <a:t>谢  谢！</a:t>
            </a:r>
            <a:endParaRPr lang="zh-CN" altLang="en-US" sz="4000" b="1" dirty="0">
              <a:solidFill>
                <a:schemeClr val="bg1"/>
              </a:solidFill>
              <a:latin typeface="黑体" panose="02010609060101010101" pitchFamily="49" charset="-122"/>
              <a:ea typeface="黑体" panose="02010609060101010101" pitchFamily="49" charset="-122"/>
            </a:endParaRPr>
          </a:p>
        </p:txBody>
      </p:sp>
      <p:pic>
        <p:nvPicPr>
          <p:cNvPr id="3" name="图片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49259" y="4209157"/>
            <a:ext cx="4038534" cy="2281771"/>
          </a:xfrm>
          <a:prstGeom prst="rect">
            <a:avLst/>
          </a:prstGeom>
        </p:spPr>
      </p:pic>
    </p:spTree>
  </p:cSld>
  <p:clrMapOvr>
    <a:masterClrMapping/>
  </p:clrMapOvr>
  <p:transition advTm="1766"/>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1"/>
          <p:cNvSpPr/>
          <p:nvPr/>
        </p:nvSpPr>
        <p:spPr>
          <a:xfrm>
            <a:off x="1785938" y="428625"/>
            <a:ext cx="3057247" cy="523220"/>
          </a:xfrm>
          <a:prstGeom prst="rect">
            <a:avLst/>
          </a:prstGeom>
          <a:noFill/>
          <a:ln w="9525">
            <a:noFill/>
          </a:ln>
        </p:spPr>
        <p:txBody>
          <a:bodyPr wrap="none" anchor="t">
            <a:spAutoFit/>
          </a:bodyPr>
          <a:lstStyle/>
          <a:p>
            <a:pPr lvl="0" eaLnBrk="0" hangingPunct="0"/>
            <a:r>
              <a:rPr lang="zh-CN" altLang="en-US" sz="2800" dirty="0" smtClean="0">
                <a:solidFill>
                  <a:schemeClr val="bg1"/>
                </a:solidFill>
                <a:latin typeface="黑体" panose="02010609060101010101" pitchFamily="49" charset="-122"/>
                <a:ea typeface="黑体" panose="02010609060101010101" pitchFamily="49" charset="-122"/>
              </a:rPr>
              <a:t>一、大型活动概述</a:t>
            </a:r>
            <a:endParaRPr lang="zh-CN" altLang="en-US" sz="2800" dirty="0">
              <a:solidFill>
                <a:schemeClr val="bg1"/>
              </a:solidFill>
              <a:latin typeface="黑体" panose="02010609060101010101" pitchFamily="49" charset="-122"/>
              <a:ea typeface="黑体" panose="02010609060101010101" pitchFamily="49" charset="-122"/>
            </a:endParaRPr>
          </a:p>
        </p:txBody>
      </p:sp>
      <p:sp>
        <p:nvSpPr>
          <p:cNvPr id="9" name="矩形 8"/>
          <p:cNvSpPr/>
          <p:nvPr/>
        </p:nvSpPr>
        <p:spPr>
          <a:xfrm>
            <a:off x="642910" y="1772816"/>
            <a:ext cx="8072494" cy="3323987"/>
          </a:xfrm>
          <a:prstGeom prst="rect">
            <a:avLst/>
          </a:prstGeom>
        </p:spPr>
        <p:txBody>
          <a:bodyPr wrap="square">
            <a:spAutoFit/>
          </a:bodyPr>
          <a:lstStyle/>
          <a:p>
            <a:pPr>
              <a:lnSpc>
                <a:spcPct val="150000"/>
              </a:lnSpc>
            </a:pPr>
            <a:r>
              <a:rPr lang="en-US" altLang="zh-CN" sz="2000" b="1" dirty="0" smtClean="0">
                <a:latin typeface="宋体" panose="02010600030101010101" pitchFamily="2" charset="-122"/>
              </a:rPr>
              <a:t>    </a:t>
            </a:r>
            <a:r>
              <a:rPr lang="zh-CN" altLang="zh-CN" sz="2000" b="1" dirty="0" smtClean="0">
                <a:latin typeface="宋体" panose="02010600030101010101" pitchFamily="2" charset="-122"/>
              </a:rPr>
              <a:t>依据</a:t>
            </a:r>
            <a:r>
              <a:rPr lang="zh-CN" altLang="zh-CN" sz="2000" b="1" dirty="0">
                <a:latin typeface="宋体" panose="02010600030101010101" pitchFamily="2" charset="-122"/>
              </a:rPr>
              <a:t>《国务院大型群众性活动安全管理条例》，大型活动是指法人或者其他组织面向社会公众举办的每场次预计参加人数达到</a:t>
            </a:r>
            <a:r>
              <a:rPr lang="en-US" altLang="zh-CN" sz="2000" b="1" dirty="0">
                <a:solidFill>
                  <a:srgbClr val="FF0000"/>
                </a:solidFill>
                <a:latin typeface="宋体" panose="02010600030101010101" pitchFamily="2" charset="-122"/>
              </a:rPr>
              <a:t>1000</a:t>
            </a:r>
            <a:r>
              <a:rPr lang="zh-CN" altLang="zh-CN" sz="2000" b="1" dirty="0">
                <a:latin typeface="宋体" panose="02010600030101010101" pitchFamily="2" charset="-122"/>
              </a:rPr>
              <a:t>人以上的活动。</a:t>
            </a:r>
          </a:p>
          <a:p>
            <a:pPr>
              <a:lnSpc>
                <a:spcPct val="150000"/>
              </a:lnSpc>
            </a:pPr>
            <a:r>
              <a:rPr lang="en-US" altLang="zh-CN" sz="2000" b="1" dirty="0" smtClean="0">
                <a:latin typeface="宋体" panose="02010600030101010101" pitchFamily="2" charset="-122"/>
              </a:rPr>
              <a:t>    </a:t>
            </a:r>
            <a:r>
              <a:rPr lang="zh-CN" altLang="zh-CN" sz="2000" b="1" dirty="0">
                <a:latin typeface="宋体" panose="02010600030101010101" pitchFamily="2" charset="-122"/>
              </a:rPr>
              <a:t>高校大型活动是指学校有关部门组织的面向校内或社会观众的，以及社会团体利用学校的场所举办的，观众人数超过</a:t>
            </a:r>
            <a:r>
              <a:rPr lang="en-US" altLang="zh-CN" sz="2000" b="1" dirty="0">
                <a:latin typeface="宋体" panose="02010600030101010101" pitchFamily="2" charset="-122"/>
              </a:rPr>
              <a:t>1000</a:t>
            </a:r>
            <a:r>
              <a:rPr lang="zh-CN" altLang="zh-CN" sz="2000" b="1" dirty="0">
                <a:latin typeface="宋体" panose="02010600030101010101" pitchFamily="2" charset="-122"/>
              </a:rPr>
              <a:t>人以上的活动。校内超过</a:t>
            </a:r>
            <a:r>
              <a:rPr lang="en-US" altLang="zh-CN" sz="2000" b="1" dirty="0">
                <a:solidFill>
                  <a:srgbClr val="FF0000"/>
                </a:solidFill>
                <a:latin typeface="宋体" panose="02010600030101010101" pitchFamily="2" charset="-122"/>
              </a:rPr>
              <a:t>500</a:t>
            </a:r>
            <a:r>
              <a:rPr lang="zh-CN" altLang="zh-CN" sz="2000" b="1" dirty="0">
                <a:latin typeface="宋体" panose="02010600030101010101" pitchFamily="2" charset="-122"/>
              </a:rPr>
              <a:t>座位的室内场所有关活动建议参照大型活动进行安全管理</a:t>
            </a:r>
            <a:r>
              <a:rPr lang="zh-CN" altLang="zh-CN" sz="2000" b="1" dirty="0" smtClean="0">
                <a:latin typeface="宋体" panose="02010600030101010101" pitchFamily="2" charset="-122"/>
              </a:rPr>
              <a:t>。</a:t>
            </a:r>
            <a:endParaRPr lang="zh-CN" altLang="en-US" sz="2000" b="1" dirty="0" smtClean="0">
              <a:latin typeface="宋体" panose="02010600030101010101" pitchFamily="2" charset="-122"/>
            </a:endParaRPr>
          </a:p>
        </p:txBody>
      </p:sp>
    </p:spTree>
  </p:cSld>
  <p:clrMapOvr>
    <a:masterClrMapping/>
  </p:clrMapOvr>
  <p:transition advTm="3094"/>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1"/>
          <p:cNvSpPr/>
          <p:nvPr/>
        </p:nvSpPr>
        <p:spPr>
          <a:xfrm>
            <a:off x="1785938" y="428625"/>
            <a:ext cx="3057247" cy="523220"/>
          </a:xfrm>
          <a:prstGeom prst="rect">
            <a:avLst/>
          </a:prstGeom>
          <a:noFill/>
          <a:ln w="9525">
            <a:noFill/>
          </a:ln>
        </p:spPr>
        <p:txBody>
          <a:bodyPr wrap="none" anchor="t">
            <a:spAutoFit/>
          </a:bodyPr>
          <a:lstStyle/>
          <a:p>
            <a:pPr lvl="0" eaLnBrk="0" hangingPunct="0"/>
            <a:r>
              <a:rPr lang="zh-CN" altLang="en-US" sz="2800" dirty="0" smtClean="0">
                <a:solidFill>
                  <a:schemeClr val="bg1"/>
                </a:solidFill>
                <a:latin typeface="黑体" panose="02010609060101010101" pitchFamily="49" charset="-122"/>
                <a:ea typeface="黑体" panose="02010609060101010101" pitchFamily="49" charset="-122"/>
              </a:rPr>
              <a:t>一、大型活动概述</a:t>
            </a:r>
            <a:endParaRPr lang="zh-CN" altLang="en-US" sz="2800" dirty="0">
              <a:solidFill>
                <a:schemeClr val="bg1"/>
              </a:solidFill>
              <a:latin typeface="黑体" panose="02010609060101010101" pitchFamily="49" charset="-122"/>
              <a:ea typeface="黑体" panose="02010609060101010101" pitchFamily="49" charset="-122"/>
            </a:endParaRPr>
          </a:p>
        </p:txBody>
      </p:sp>
      <p:sp>
        <p:nvSpPr>
          <p:cNvPr id="9" name="矩形 8"/>
          <p:cNvSpPr/>
          <p:nvPr/>
        </p:nvSpPr>
        <p:spPr>
          <a:xfrm>
            <a:off x="467544" y="1166568"/>
            <a:ext cx="8072494" cy="5355312"/>
          </a:xfrm>
          <a:prstGeom prst="rect">
            <a:avLst/>
          </a:prstGeom>
        </p:spPr>
        <p:txBody>
          <a:bodyPr wrap="square">
            <a:spAutoFit/>
          </a:bodyPr>
          <a:lstStyle/>
          <a:p>
            <a:pPr>
              <a:lnSpc>
                <a:spcPct val="150000"/>
              </a:lnSpc>
            </a:pPr>
            <a:r>
              <a:rPr lang="zh-CN" altLang="zh-CN" sz="1900" b="1" dirty="0">
                <a:latin typeface="宋体" panose="02010600030101010101" pitchFamily="2" charset="-122"/>
              </a:rPr>
              <a:t>东北大学大型活动主要</a:t>
            </a:r>
            <a:r>
              <a:rPr lang="zh-CN" altLang="zh-CN" sz="1900" b="1" dirty="0" smtClean="0">
                <a:latin typeface="宋体" panose="02010600030101010101" pitchFamily="2" charset="-122"/>
              </a:rPr>
              <a:t>包括</a:t>
            </a:r>
            <a:r>
              <a:rPr lang="zh-CN" altLang="en-US" sz="1900" b="1" dirty="0" smtClean="0">
                <a:solidFill>
                  <a:srgbClr val="FF0000"/>
                </a:solidFill>
                <a:latin typeface="宋体" panose="02010600030101010101" pitchFamily="2" charset="-122"/>
              </a:rPr>
              <a:t>以</a:t>
            </a:r>
            <a:r>
              <a:rPr lang="zh-CN" altLang="zh-CN" sz="1900" b="1" dirty="0" smtClean="0">
                <a:solidFill>
                  <a:srgbClr val="FF0000"/>
                </a:solidFill>
                <a:latin typeface="宋体" panose="02010600030101010101" pitchFamily="2" charset="-122"/>
              </a:rPr>
              <a:t>下</a:t>
            </a:r>
            <a:r>
              <a:rPr lang="zh-CN" altLang="zh-CN" sz="1900" b="1" dirty="0">
                <a:solidFill>
                  <a:srgbClr val="FF0000"/>
                </a:solidFill>
                <a:latin typeface="宋体" panose="02010600030101010101" pitchFamily="2" charset="-122"/>
              </a:rPr>
              <a:t>几种类型</a:t>
            </a:r>
            <a:r>
              <a:rPr lang="zh-CN" altLang="zh-CN" sz="1900" b="1" dirty="0">
                <a:latin typeface="宋体" panose="02010600030101010101" pitchFamily="2" charset="-122"/>
              </a:rPr>
              <a:t>：</a:t>
            </a:r>
          </a:p>
          <a:p>
            <a:pPr>
              <a:lnSpc>
                <a:spcPct val="150000"/>
              </a:lnSpc>
            </a:pPr>
            <a:r>
              <a:rPr lang="en-US" altLang="zh-CN" sz="1900" b="1" dirty="0" smtClean="0">
                <a:latin typeface="宋体" panose="02010600030101010101" pitchFamily="2" charset="-122"/>
              </a:rPr>
              <a:t>1</a:t>
            </a:r>
            <a:r>
              <a:rPr lang="en-US" altLang="zh-CN" sz="1900" b="1" dirty="0">
                <a:latin typeface="宋体" panose="02010600030101010101" pitchFamily="2" charset="-122"/>
              </a:rPr>
              <a:t>.</a:t>
            </a:r>
            <a:r>
              <a:rPr lang="zh-CN" altLang="zh-CN" sz="1900" b="1" dirty="0" smtClean="0">
                <a:latin typeface="宋体" panose="02010600030101010101" pitchFamily="2" charset="-122"/>
              </a:rPr>
              <a:t>大规模</a:t>
            </a:r>
            <a:r>
              <a:rPr lang="zh-CN" altLang="zh-CN" sz="1900" b="1" dirty="0">
                <a:latin typeface="宋体" panose="02010600030101010101" pitchFamily="2" charset="-122"/>
              </a:rPr>
              <a:t>考试，包括外语四、六级考试、计算机等级考试、社会借用学校场地举办的大型考试等；</a:t>
            </a:r>
          </a:p>
          <a:p>
            <a:pPr>
              <a:lnSpc>
                <a:spcPct val="150000"/>
              </a:lnSpc>
            </a:pPr>
            <a:r>
              <a:rPr lang="en-US" altLang="zh-CN" sz="1900" b="1" dirty="0" smtClean="0">
                <a:latin typeface="宋体" panose="02010600030101010101" pitchFamily="2" charset="-122"/>
              </a:rPr>
              <a:t>2</a:t>
            </a:r>
            <a:r>
              <a:rPr lang="en-US" altLang="zh-CN" sz="1900" b="1" dirty="0">
                <a:latin typeface="宋体" panose="02010600030101010101" pitchFamily="2" charset="-122"/>
              </a:rPr>
              <a:t>.</a:t>
            </a:r>
            <a:r>
              <a:rPr lang="zh-CN" altLang="zh-CN" sz="1900" b="1" dirty="0" smtClean="0">
                <a:latin typeface="宋体" panose="02010600030101010101" pitchFamily="2" charset="-122"/>
              </a:rPr>
              <a:t>大型</a:t>
            </a:r>
            <a:r>
              <a:rPr lang="zh-CN" altLang="zh-CN" sz="1900" b="1" dirty="0">
                <a:latin typeface="宋体" panose="02010600030101010101" pitchFamily="2" charset="-122"/>
              </a:rPr>
              <a:t>庆典活动，包括开学典礼、毕业典礼、校庆、各类表彰大会等；</a:t>
            </a:r>
          </a:p>
          <a:p>
            <a:pPr>
              <a:lnSpc>
                <a:spcPct val="150000"/>
              </a:lnSpc>
            </a:pPr>
            <a:r>
              <a:rPr lang="en-US" altLang="zh-CN" sz="1900" b="1" dirty="0" smtClean="0">
                <a:latin typeface="宋体" panose="02010600030101010101" pitchFamily="2" charset="-122"/>
              </a:rPr>
              <a:t>3</a:t>
            </a:r>
            <a:r>
              <a:rPr lang="en-US" altLang="zh-CN" sz="1900" b="1" dirty="0">
                <a:latin typeface="宋体" panose="02010600030101010101" pitchFamily="2" charset="-122"/>
              </a:rPr>
              <a:t>.</a:t>
            </a:r>
            <a:r>
              <a:rPr lang="zh-CN" altLang="zh-CN" sz="1900" b="1" dirty="0" smtClean="0">
                <a:latin typeface="宋体" panose="02010600030101010101" pitchFamily="2" charset="-122"/>
              </a:rPr>
              <a:t>各</a:t>
            </a:r>
            <a:r>
              <a:rPr lang="zh-CN" altLang="zh-CN" sz="1900" b="1" dirty="0">
                <a:latin typeface="宋体" panose="02010600030101010101" pitchFamily="2" charset="-122"/>
              </a:rPr>
              <a:t>类体育赛事，包括年度运动会、各种球类比赛、长跑等</a:t>
            </a:r>
            <a:r>
              <a:rPr lang="en-US" altLang="zh-CN" sz="1900" b="1" dirty="0">
                <a:latin typeface="宋体" panose="02010600030101010101" pitchFamily="2" charset="-122"/>
              </a:rPr>
              <a:t>;</a:t>
            </a:r>
            <a:endParaRPr lang="zh-CN" altLang="zh-CN" sz="1900" b="1" dirty="0">
              <a:latin typeface="宋体" panose="02010600030101010101" pitchFamily="2" charset="-122"/>
            </a:endParaRPr>
          </a:p>
          <a:p>
            <a:pPr>
              <a:lnSpc>
                <a:spcPct val="150000"/>
              </a:lnSpc>
            </a:pPr>
            <a:r>
              <a:rPr lang="en-US" altLang="zh-CN" sz="1900" b="1" dirty="0" smtClean="0">
                <a:latin typeface="宋体" panose="02010600030101010101" pitchFamily="2" charset="-122"/>
              </a:rPr>
              <a:t>4</a:t>
            </a:r>
            <a:r>
              <a:rPr lang="en-US" altLang="zh-CN" sz="1900" b="1" dirty="0">
                <a:latin typeface="宋体" panose="02010600030101010101" pitchFamily="2" charset="-122"/>
              </a:rPr>
              <a:t>.</a:t>
            </a:r>
            <a:r>
              <a:rPr lang="zh-CN" altLang="zh-CN" sz="1900" b="1" dirty="0" smtClean="0">
                <a:latin typeface="宋体" panose="02010600030101010101" pitchFamily="2" charset="-122"/>
              </a:rPr>
              <a:t>大型</a:t>
            </a:r>
            <a:r>
              <a:rPr lang="zh-CN" altLang="zh-CN" sz="1900" b="1" dirty="0">
                <a:latin typeface="宋体" panose="02010600030101010101" pitchFamily="2" charset="-122"/>
              </a:rPr>
              <a:t>文艺演出，各类庆祝性、纪念性、娱乐性演出等</a:t>
            </a:r>
            <a:r>
              <a:rPr lang="en-US" altLang="zh-CN" sz="1900" b="1" dirty="0">
                <a:latin typeface="宋体" panose="02010600030101010101" pitchFamily="2" charset="-122"/>
              </a:rPr>
              <a:t>;</a:t>
            </a:r>
            <a:endParaRPr lang="zh-CN" altLang="zh-CN" sz="1900" b="1" dirty="0">
              <a:latin typeface="宋体" panose="02010600030101010101" pitchFamily="2" charset="-122"/>
            </a:endParaRPr>
          </a:p>
          <a:p>
            <a:pPr>
              <a:lnSpc>
                <a:spcPct val="150000"/>
              </a:lnSpc>
            </a:pPr>
            <a:r>
              <a:rPr lang="en-US" altLang="zh-CN" sz="1900" b="1" dirty="0" smtClean="0">
                <a:latin typeface="宋体" panose="02010600030101010101" pitchFamily="2" charset="-122"/>
              </a:rPr>
              <a:t>5</a:t>
            </a:r>
            <a:r>
              <a:rPr lang="en-US" altLang="zh-CN" sz="1900" b="1" dirty="0">
                <a:latin typeface="宋体" panose="02010600030101010101" pitchFamily="2" charset="-122"/>
              </a:rPr>
              <a:t>.</a:t>
            </a:r>
            <a:r>
              <a:rPr lang="zh-CN" altLang="zh-CN" sz="1900" b="1" dirty="0" smtClean="0">
                <a:latin typeface="宋体" panose="02010600030101010101" pitchFamily="2" charset="-122"/>
              </a:rPr>
              <a:t>人才</a:t>
            </a:r>
            <a:r>
              <a:rPr lang="zh-CN" altLang="zh-CN" sz="1900" b="1" dirty="0">
                <a:latin typeface="宋体" panose="02010600030101010101" pitchFamily="2" charset="-122"/>
              </a:rPr>
              <a:t>招聘、“双选会”、技能大赛；</a:t>
            </a:r>
          </a:p>
          <a:p>
            <a:pPr>
              <a:lnSpc>
                <a:spcPct val="150000"/>
              </a:lnSpc>
            </a:pPr>
            <a:r>
              <a:rPr lang="en-US" altLang="zh-CN" sz="1900" b="1" dirty="0" smtClean="0">
                <a:latin typeface="宋体" panose="02010600030101010101" pitchFamily="2" charset="-122"/>
              </a:rPr>
              <a:t>6</a:t>
            </a:r>
            <a:r>
              <a:rPr lang="en-US" altLang="zh-CN" sz="1900" b="1" dirty="0">
                <a:latin typeface="宋体" panose="02010600030101010101" pitchFamily="2" charset="-122"/>
              </a:rPr>
              <a:t>.</a:t>
            </a:r>
            <a:r>
              <a:rPr lang="zh-CN" altLang="zh-CN" sz="1900" b="1" dirty="0" smtClean="0">
                <a:latin typeface="宋体" panose="02010600030101010101" pitchFamily="2" charset="-122"/>
              </a:rPr>
              <a:t>各</a:t>
            </a:r>
            <a:r>
              <a:rPr lang="zh-CN" altLang="zh-CN" sz="1900" b="1" dirty="0">
                <a:latin typeface="宋体" panose="02010600030101010101" pitchFamily="2" charset="-122"/>
              </a:rPr>
              <a:t>二级学院、部门自行组织的人数超过</a:t>
            </a:r>
            <a:r>
              <a:rPr lang="en-US" altLang="zh-CN" sz="1900" b="1" dirty="0">
                <a:latin typeface="宋体" panose="02010600030101010101" pitchFamily="2" charset="-122"/>
              </a:rPr>
              <a:t>1000</a:t>
            </a:r>
            <a:r>
              <a:rPr lang="zh-CN" altLang="zh-CN" sz="1900" b="1" dirty="0">
                <a:latin typeface="宋体" panose="02010600030101010101" pitchFamily="2" charset="-122"/>
              </a:rPr>
              <a:t>人的活动或会议；</a:t>
            </a:r>
          </a:p>
          <a:p>
            <a:pPr>
              <a:lnSpc>
                <a:spcPct val="150000"/>
              </a:lnSpc>
            </a:pPr>
            <a:r>
              <a:rPr lang="en-US" altLang="zh-CN" sz="1900" b="1" dirty="0" smtClean="0">
                <a:latin typeface="宋体" panose="02010600030101010101" pitchFamily="2" charset="-122"/>
              </a:rPr>
              <a:t>7</a:t>
            </a:r>
            <a:r>
              <a:rPr lang="en-US" altLang="zh-CN" sz="1900" b="1" dirty="0">
                <a:latin typeface="宋体" panose="02010600030101010101" pitchFamily="2" charset="-122"/>
              </a:rPr>
              <a:t>.</a:t>
            </a:r>
            <a:r>
              <a:rPr lang="zh-CN" altLang="zh-CN" sz="1900" b="1" dirty="0" smtClean="0">
                <a:latin typeface="宋体" panose="02010600030101010101" pitchFamily="2" charset="-122"/>
              </a:rPr>
              <a:t>学校</a:t>
            </a:r>
            <a:r>
              <a:rPr lang="zh-CN" altLang="zh-CN" sz="1900" b="1" dirty="0">
                <a:latin typeface="宋体" panose="02010600030101010101" pitchFamily="2" charset="-122"/>
              </a:rPr>
              <a:t>接受政府部门安排或接待社会团体利用学校场地举办的各类大型活动。</a:t>
            </a:r>
          </a:p>
          <a:p>
            <a:pPr>
              <a:lnSpc>
                <a:spcPct val="150000"/>
              </a:lnSpc>
            </a:pPr>
            <a:r>
              <a:rPr lang="en-US" altLang="zh-CN" sz="1900" b="1" dirty="0">
                <a:latin typeface="宋体" panose="02010600030101010101" pitchFamily="2" charset="-122"/>
              </a:rPr>
              <a:t> </a:t>
            </a:r>
            <a:r>
              <a:rPr lang="en-US" altLang="zh-CN" sz="1900" b="1" dirty="0" smtClean="0">
                <a:latin typeface="宋体" panose="02010600030101010101" pitchFamily="2" charset="-122"/>
              </a:rPr>
              <a:t>   </a:t>
            </a:r>
            <a:r>
              <a:rPr lang="zh-CN" altLang="zh-CN" sz="1900" b="1" dirty="0" smtClean="0">
                <a:latin typeface="宋体" panose="02010600030101010101" pitchFamily="2" charset="-122"/>
              </a:rPr>
              <a:t>大型</a:t>
            </a:r>
            <a:r>
              <a:rPr lang="zh-CN" altLang="zh-CN" sz="1900" b="1" dirty="0">
                <a:latin typeface="宋体" panose="02010600030101010101" pitchFamily="2" charset="-122"/>
              </a:rPr>
              <a:t>活动</a:t>
            </a:r>
            <a:r>
              <a:rPr lang="zh-CN" altLang="zh-CN" sz="1900" b="1" dirty="0" smtClean="0">
                <a:latin typeface="宋体" panose="02010600030101010101" pitchFamily="2" charset="-122"/>
              </a:rPr>
              <a:t>组织</a:t>
            </a:r>
            <a:r>
              <a:rPr lang="zh-CN" altLang="en-US" sz="1900" b="1" dirty="0" smtClean="0">
                <a:latin typeface="宋体" panose="02010600030101010101" pitchFamily="2" charset="-122"/>
              </a:rPr>
              <a:t>部门</a:t>
            </a:r>
            <a:r>
              <a:rPr lang="zh-CN" altLang="zh-CN" sz="1900" b="1" dirty="0" smtClean="0">
                <a:latin typeface="宋体" panose="02010600030101010101" pitchFamily="2" charset="-122"/>
              </a:rPr>
              <a:t>通常</a:t>
            </a:r>
            <a:r>
              <a:rPr lang="zh-CN" altLang="zh-CN" sz="1900" b="1" dirty="0">
                <a:latin typeface="宋体" panose="02010600030101010101" pitchFamily="2" charset="-122"/>
              </a:rPr>
              <a:t>有学生管理部门、学校综合管理部门、党委办公室、</a:t>
            </a:r>
            <a:r>
              <a:rPr lang="zh-CN" altLang="zh-CN" sz="1900" b="1" dirty="0" smtClean="0">
                <a:latin typeface="宋体" panose="02010600030101010101" pitchFamily="2" charset="-122"/>
              </a:rPr>
              <a:t>宣传部、组织部、</a:t>
            </a:r>
            <a:r>
              <a:rPr lang="zh-CN" altLang="zh-CN" sz="1900" b="1" dirty="0">
                <a:latin typeface="宋体" panose="02010600030101010101" pitchFamily="2" charset="-122"/>
              </a:rPr>
              <a:t>教学管理部门、体育部、工会、团委等</a:t>
            </a:r>
            <a:r>
              <a:rPr lang="zh-CN" altLang="zh-CN" sz="1900" b="1" dirty="0" smtClean="0">
                <a:latin typeface="宋体" panose="02010600030101010101" pitchFamily="2" charset="-122"/>
              </a:rPr>
              <a:t>。</a:t>
            </a:r>
            <a:endParaRPr lang="zh-CN" altLang="zh-CN" sz="1900" b="1" dirty="0">
              <a:latin typeface="宋体" panose="02010600030101010101" pitchFamily="2" charset="-122"/>
            </a:endParaRPr>
          </a:p>
        </p:txBody>
      </p:sp>
    </p:spTree>
  </p:cSld>
  <p:clrMapOvr>
    <a:masterClrMapping/>
  </p:clrMapOvr>
  <p:transition advTm="3094"/>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1"/>
          <p:cNvSpPr/>
          <p:nvPr/>
        </p:nvSpPr>
        <p:spPr>
          <a:xfrm>
            <a:off x="1785938" y="428625"/>
            <a:ext cx="5211683" cy="523220"/>
          </a:xfrm>
          <a:prstGeom prst="rect">
            <a:avLst/>
          </a:prstGeom>
          <a:noFill/>
          <a:ln w="9525">
            <a:noFill/>
          </a:ln>
        </p:spPr>
        <p:txBody>
          <a:bodyPr wrap="none" anchor="t">
            <a:spAutoFit/>
          </a:bodyPr>
          <a:lstStyle/>
          <a:p>
            <a:pPr lvl="0" eaLnBrk="0" hangingPunct="0"/>
            <a:r>
              <a:rPr lang="zh-CN" altLang="en-US" sz="2800" dirty="0" smtClean="0">
                <a:solidFill>
                  <a:schemeClr val="bg1"/>
                </a:solidFill>
                <a:latin typeface="黑体" panose="02010609060101010101" pitchFamily="49" charset="-122"/>
                <a:ea typeface="黑体" panose="02010609060101010101" pitchFamily="49" charset="-122"/>
              </a:rPr>
              <a:t>二、大型活动</a:t>
            </a:r>
            <a:r>
              <a:rPr lang="zh-CN" altLang="en-US" sz="2800" dirty="0" smtClean="0">
                <a:solidFill>
                  <a:schemeClr val="bg1"/>
                </a:solidFill>
                <a:latin typeface="黑体" panose="02010609060101010101" pitchFamily="49" charset="-122"/>
                <a:ea typeface="黑体" panose="02010609060101010101" pitchFamily="49" charset="-122"/>
              </a:rPr>
              <a:t>安全管理事故案例</a:t>
            </a:r>
            <a:endParaRPr lang="zh-CN" altLang="en-US" sz="2800" dirty="0">
              <a:solidFill>
                <a:schemeClr val="bg1"/>
              </a:solidFill>
              <a:latin typeface="黑体" panose="02010609060101010101" pitchFamily="49" charset="-122"/>
              <a:ea typeface="黑体" panose="02010609060101010101" pitchFamily="49" charset="-122"/>
            </a:endParaRPr>
          </a:p>
        </p:txBody>
      </p:sp>
      <p:sp>
        <p:nvSpPr>
          <p:cNvPr id="9" name="矩形 8"/>
          <p:cNvSpPr/>
          <p:nvPr/>
        </p:nvSpPr>
        <p:spPr>
          <a:xfrm>
            <a:off x="642910" y="1772816"/>
            <a:ext cx="8072494" cy="1405193"/>
          </a:xfrm>
          <a:prstGeom prst="rect">
            <a:avLst/>
          </a:prstGeom>
        </p:spPr>
        <p:txBody>
          <a:bodyPr wrap="square">
            <a:spAutoFit/>
          </a:bodyPr>
          <a:lstStyle/>
          <a:p>
            <a:pPr>
              <a:lnSpc>
                <a:spcPct val="150000"/>
              </a:lnSpc>
            </a:pPr>
            <a:r>
              <a:rPr lang="en-US" altLang="zh-CN" sz="2000" b="1" dirty="0" smtClean="0">
                <a:latin typeface="宋体" panose="02010600030101010101" pitchFamily="2" charset="-122"/>
              </a:rPr>
              <a:t>    </a:t>
            </a:r>
            <a:r>
              <a:rPr lang="zh-CN" altLang="zh-CN" sz="2000" b="1" dirty="0" smtClean="0">
                <a:latin typeface="宋体" panose="02010600030101010101" pitchFamily="2" charset="-122"/>
              </a:rPr>
              <a:t>大型</a:t>
            </a:r>
            <a:r>
              <a:rPr lang="zh-CN" altLang="zh-CN" sz="2000" b="1" dirty="0">
                <a:latin typeface="宋体" panose="02010600030101010101" pitchFamily="2" charset="-122"/>
              </a:rPr>
              <a:t>活动由于短时内人员高度集中，一旦发生紧急情况局面难以控制，易发生群死群伤，重大财产损失恶果，并由此产生负面社会影响。国内外大型活动由于组织管理不当，恶性事故并不鲜见。</a:t>
            </a:r>
          </a:p>
        </p:txBody>
      </p:sp>
    </p:spTree>
  </p:cSld>
  <p:clrMapOvr>
    <a:masterClrMapping/>
  </p:clrMapOvr>
  <p:transition advTm="3094"/>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1"/>
          <p:cNvSpPr/>
          <p:nvPr/>
        </p:nvSpPr>
        <p:spPr>
          <a:xfrm>
            <a:off x="1785938" y="428625"/>
            <a:ext cx="5211683" cy="523220"/>
          </a:xfrm>
          <a:prstGeom prst="rect">
            <a:avLst/>
          </a:prstGeom>
          <a:noFill/>
          <a:ln w="9525">
            <a:noFill/>
          </a:ln>
        </p:spPr>
        <p:txBody>
          <a:bodyPr wrap="none" anchor="t">
            <a:spAutoFit/>
          </a:bodyPr>
          <a:lstStyle/>
          <a:p>
            <a:pPr lvl="0" eaLnBrk="0" hangingPunct="0"/>
            <a:r>
              <a:rPr lang="zh-CN" altLang="en-US" sz="2800" dirty="0" smtClean="0">
                <a:solidFill>
                  <a:schemeClr val="bg1"/>
                </a:solidFill>
                <a:latin typeface="黑体" panose="02010609060101010101" pitchFamily="49" charset="-122"/>
                <a:ea typeface="黑体" panose="02010609060101010101" pitchFamily="49" charset="-122"/>
              </a:rPr>
              <a:t>二、大型活动安全管理的重要性</a:t>
            </a:r>
            <a:endParaRPr lang="zh-CN" altLang="en-US" sz="2800" dirty="0">
              <a:solidFill>
                <a:schemeClr val="bg1"/>
              </a:solidFill>
              <a:latin typeface="黑体" panose="02010609060101010101" pitchFamily="49" charset="-122"/>
              <a:ea typeface="黑体" panose="02010609060101010101" pitchFamily="49" charset="-122"/>
            </a:endParaRPr>
          </a:p>
        </p:txBody>
      </p:sp>
      <p:sp>
        <p:nvSpPr>
          <p:cNvPr id="9" name="矩形 8"/>
          <p:cNvSpPr/>
          <p:nvPr/>
        </p:nvSpPr>
        <p:spPr>
          <a:xfrm>
            <a:off x="642910" y="1196752"/>
            <a:ext cx="8072494" cy="5940088"/>
          </a:xfrm>
          <a:prstGeom prst="rect">
            <a:avLst/>
          </a:prstGeom>
        </p:spPr>
        <p:txBody>
          <a:bodyPr wrap="square">
            <a:spAutoFit/>
          </a:bodyPr>
          <a:lstStyle/>
          <a:p>
            <a:r>
              <a:rPr lang="zh-CN" altLang="zh-CN" sz="2000" b="1" dirty="0">
                <a:solidFill>
                  <a:srgbClr val="FF0000"/>
                </a:solidFill>
                <a:latin typeface="宋体" panose="02010600030101010101" pitchFamily="2" charset="-122"/>
              </a:rPr>
              <a:t>案例</a:t>
            </a:r>
            <a:r>
              <a:rPr lang="en-US" altLang="zh-CN" sz="2000" b="1" dirty="0" smtClean="0">
                <a:solidFill>
                  <a:srgbClr val="FF0000"/>
                </a:solidFill>
                <a:latin typeface="宋体" panose="02010600030101010101" pitchFamily="2" charset="-122"/>
              </a:rPr>
              <a:t>1</a:t>
            </a:r>
            <a:r>
              <a:rPr lang="zh-CN" altLang="en-US" sz="2000" b="1" dirty="0">
                <a:solidFill>
                  <a:srgbClr val="FF0000"/>
                </a:solidFill>
                <a:latin typeface="宋体" panose="02010600030101010101" pitchFamily="2" charset="-122"/>
              </a:rPr>
              <a:t>：</a:t>
            </a:r>
            <a:r>
              <a:rPr lang="zh-CN" altLang="zh-CN" sz="2000" b="1" dirty="0" smtClean="0">
                <a:solidFill>
                  <a:srgbClr val="FF0000"/>
                </a:solidFill>
                <a:latin typeface="宋体" panose="02010600030101010101" pitchFamily="2" charset="-122"/>
              </a:rPr>
              <a:t>新疆克拉玛依市教委</a:t>
            </a:r>
            <a:r>
              <a:rPr lang="zh-CN" altLang="zh-CN" sz="2000" b="1" dirty="0">
                <a:solidFill>
                  <a:srgbClr val="FF0000"/>
                </a:solidFill>
                <a:latin typeface="宋体" panose="02010600030101010101" pitchFamily="2" charset="-122"/>
              </a:rPr>
              <a:t>中小学生汇报演出火灾事件</a:t>
            </a:r>
          </a:p>
          <a:p>
            <a:pPr>
              <a:lnSpc>
                <a:spcPct val="150000"/>
              </a:lnSpc>
            </a:pPr>
            <a:r>
              <a:rPr lang="en-US" altLang="zh-CN" sz="2000" b="1" dirty="0" smtClean="0">
                <a:latin typeface="宋体" panose="02010600030101010101" pitchFamily="2" charset="-122"/>
              </a:rPr>
              <a:t>    1994</a:t>
            </a:r>
            <a:r>
              <a:rPr lang="zh-CN" altLang="zh-CN" sz="2000" b="1" dirty="0">
                <a:latin typeface="宋体" panose="02010600030101010101" pitchFamily="2" charset="-122"/>
              </a:rPr>
              <a:t>年</a:t>
            </a:r>
            <a:r>
              <a:rPr lang="en-US" altLang="zh-CN" sz="2000" b="1" dirty="0">
                <a:latin typeface="宋体" panose="02010600030101010101" pitchFamily="2" charset="-122"/>
              </a:rPr>
              <a:t>12</a:t>
            </a:r>
            <a:r>
              <a:rPr lang="zh-CN" altLang="zh-CN" sz="2000" b="1" dirty="0">
                <a:latin typeface="宋体" panose="02010600030101010101" pitchFamily="2" charset="-122"/>
              </a:rPr>
              <a:t>月</a:t>
            </a:r>
            <a:r>
              <a:rPr lang="en-US" altLang="zh-CN" sz="2000" b="1" dirty="0">
                <a:latin typeface="宋体" panose="02010600030101010101" pitchFamily="2" charset="-122"/>
              </a:rPr>
              <a:t>8</a:t>
            </a:r>
            <a:r>
              <a:rPr lang="zh-CN" altLang="zh-CN" sz="2000" b="1" dirty="0">
                <a:latin typeface="宋体" panose="02010600030101010101" pitchFamily="2" charset="-122"/>
              </a:rPr>
              <a:t>日，新疆克拉玛依市发生恶性火灾事故，由于会场</a:t>
            </a:r>
            <a:r>
              <a:rPr lang="en-US" altLang="zh-CN" sz="2000" b="1" dirty="0">
                <a:latin typeface="宋体" panose="02010600030101010101" pitchFamily="2" charset="-122"/>
              </a:rPr>
              <a:t>8</a:t>
            </a:r>
            <a:r>
              <a:rPr lang="zh-CN" altLang="zh-CN" sz="2000" b="1" dirty="0">
                <a:latin typeface="宋体" panose="02010600030101010101" pitchFamily="2" charset="-122"/>
              </a:rPr>
              <a:t>个疏散门仅开启了</a:t>
            </a:r>
            <a:r>
              <a:rPr lang="en-US" altLang="zh-CN" sz="2000" b="1" dirty="0">
                <a:latin typeface="宋体" panose="02010600030101010101" pitchFamily="2" charset="-122"/>
              </a:rPr>
              <a:t>1</a:t>
            </a:r>
            <a:r>
              <a:rPr lang="zh-CN" altLang="zh-CN" sz="2000" b="1" dirty="0">
                <a:latin typeface="宋体" panose="02010600030101010101" pitchFamily="2" charset="-122"/>
              </a:rPr>
              <a:t>个，导致人员无法及时疏散，最终造成</a:t>
            </a:r>
            <a:r>
              <a:rPr lang="en-US" altLang="zh-CN" sz="2000" b="1" dirty="0">
                <a:latin typeface="宋体" panose="02010600030101010101" pitchFamily="2" charset="-122"/>
              </a:rPr>
              <a:t>325</a:t>
            </a:r>
            <a:r>
              <a:rPr lang="zh-CN" altLang="zh-CN" sz="2000" b="1" dirty="0">
                <a:latin typeface="宋体" panose="02010600030101010101" pitchFamily="2" charset="-122"/>
              </a:rPr>
              <a:t>人死亡，</a:t>
            </a:r>
            <a:r>
              <a:rPr lang="en-US" altLang="zh-CN" sz="2000" b="1" dirty="0">
                <a:latin typeface="宋体" panose="02010600030101010101" pitchFamily="2" charset="-122"/>
              </a:rPr>
              <a:t>132</a:t>
            </a:r>
            <a:r>
              <a:rPr lang="zh-CN" altLang="zh-CN" sz="2000" b="1" dirty="0">
                <a:latin typeface="宋体" panose="02010600030101010101" pitchFamily="2" charset="-122"/>
              </a:rPr>
              <a:t>人受伤。带给人们的伤害和社会影响延续数年</a:t>
            </a:r>
            <a:r>
              <a:rPr lang="zh-CN" altLang="zh-CN" sz="2000" b="1" dirty="0" smtClean="0">
                <a:latin typeface="宋体" panose="02010600030101010101" pitchFamily="2" charset="-122"/>
              </a:rPr>
              <a:t>。</a:t>
            </a:r>
            <a:endParaRPr lang="en-US" altLang="zh-CN" sz="2000" b="1" dirty="0" smtClean="0">
              <a:latin typeface="宋体" panose="02010600030101010101" pitchFamily="2" charset="-122"/>
            </a:endParaRPr>
          </a:p>
          <a:p>
            <a:pPr>
              <a:lnSpc>
                <a:spcPct val="150000"/>
              </a:lnSpc>
            </a:pPr>
            <a:r>
              <a:rPr lang="zh-CN" altLang="zh-CN" sz="2000" b="1" dirty="0">
                <a:solidFill>
                  <a:srgbClr val="FF0000"/>
                </a:solidFill>
                <a:latin typeface="宋体" panose="02010600030101010101" pitchFamily="2" charset="-122"/>
              </a:rPr>
              <a:t>案例</a:t>
            </a:r>
            <a:r>
              <a:rPr lang="en-US" altLang="zh-CN" sz="2000" b="1" dirty="0" smtClean="0">
                <a:solidFill>
                  <a:srgbClr val="FF0000"/>
                </a:solidFill>
                <a:latin typeface="宋体" panose="02010600030101010101" pitchFamily="2" charset="-122"/>
              </a:rPr>
              <a:t>2</a:t>
            </a:r>
            <a:r>
              <a:rPr lang="zh-CN" altLang="en-US" sz="2000" b="1" dirty="0" smtClean="0">
                <a:solidFill>
                  <a:srgbClr val="FF0000"/>
                </a:solidFill>
                <a:latin typeface="宋体" panose="02010600030101010101" pitchFamily="2" charset="-122"/>
              </a:rPr>
              <a:t>：</a:t>
            </a:r>
            <a:r>
              <a:rPr lang="zh-CN" altLang="zh-CN" sz="2000" b="1" dirty="0" smtClean="0">
                <a:solidFill>
                  <a:srgbClr val="FF0000"/>
                </a:solidFill>
                <a:latin typeface="宋体" panose="02010600030101010101" pitchFamily="2" charset="-122"/>
              </a:rPr>
              <a:t>上海</a:t>
            </a:r>
            <a:r>
              <a:rPr lang="zh-CN" altLang="zh-CN" sz="2000" b="1" dirty="0">
                <a:solidFill>
                  <a:srgbClr val="FF0000"/>
                </a:solidFill>
                <a:latin typeface="宋体" panose="02010600030101010101" pitchFamily="2" charset="-122"/>
              </a:rPr>
              <a:t>外滩新年活动踩踏事件</a:t>
            </a:r>
          </a:p>
          <a:p>
            <a:pPr>
              <a:lnSpc>
                <a:spcPct val="150000"/>
              </a:lnSpc>
            </a:pPr>
            <a:r>
              <a:rPr lang="en-US" altLang="zh-CN" sz="2000" b="1" dirty="0" smtClean="0">
                <a:latin typeface="宋体" panose="02010600030101010101" pitchFamily="2" charset="-122"/>
              </a:rPr>
              <a:t>    2014</a:t>
            </a:r>
            <a:r>
              <a:rPr lang="zh-CN" altLang="zh-CN" sz="2000" b="1" dirty="0">
                <a:latin typeface="宋体" panose="02010600030101010101" pitchFamily="2" charset="-122"/>
              </a:rPr>
              <a:t>年</a:t>
            </a:r>
            <a:r>
              <a:rPr lang="en-US" altLang="zh-CN" sz="2000" b="1" dirty="0">
                <a:latin typeface="宋体" panose="02010600030101010101" pitchFamily="2" charset="-122"/>
              </a:rPr>
              <a:t>12</a:t>
            </a:r>
            <a:r>
              <a:rPr lang="zh-CN" altLang="zh-CN" sz="2000" b="1" dirty="0">
                <a:latin typeface="宋体" panose="02010600030101010101" pitchFamily="2" charset="-122"/>
              </a:rPr>
              <a:t>月</a:t>
            </a:r>
            <a:r>
              <a:rPr lang="en-US" altLang="zh-CN" sz="2000" b="1" dirty="0">
                <a:latin typeface="宋体" panose="02010600030101010101" pitchFamily="2" charset="-122"/>
              </a:rPr>
              <a:t>31</a:t>
            </a:r>
            <a:r>
              <a:rPr lang="zh-CN" altLang="zh-CN" sz="2000" b="1" dirty="0">
                <a:latin typeface="宋体" panose="02010600030101010101" pitchFamily="2" charset="-122"/>
              </a:rPr>
              <a:t>日，上海外滩举行新年跨年夜活动，由于事先对隐患估计不足，没有采取防范措施，发生了多人摔倒、叠压，致使拥挤踩踏事件发生，造成</a:t>
            </a:r>
            <a:r>
              <a:rPr lang="en-US" altLang="zh-CN" sz="2000" b="1" dirty="0">
                <a:latin typeface="宋体" panose="02010600030101010101" pitchFamily="2" charset="-122"/>
              </a:rPr>
              <a:t>36</a:t>
            </a:r>
            <a:r>
              <a:rPr lang="zh-CN" altLang="zh-CN" sz="2000" b="1" dirty="0">
                <a:latin typeface="宋体" panose="02010600030101010101" pitchFamily="2" charset="-122"/>
              </a:rPr>
              <a:t>人死亡，</a:t>
            </a:r>
            <a:r>
              <a:rPr lang="en-US" altLang="zh-CN" sz="2000" b="1" dirty="0">
                <a:latin typeface="宋体" panose="02010600030101010101" pitchFamily="2" charset="-122"/>
              </a:rPr>
              <a:t>49</a:t>
            </a:r>
            <a:r>
              <a:rPr lang="zh-CN" altLang="zh-CN" sz="2000" b="1" dirty="0">
                <a:latin typeface="宋体" panose="02010600030101010101" pitchFamily="2" charset="-122"/>
              </a:rPr>
              <a:t>人受伤。</a:t>
            </a:r>
          </a:p>
          <a:p>
            <a:pPr>
              <a:lnSpc>
                <a:spcPct val="150000"/>
              </a:lnSpc>
            </a:pPr>
            <a:r>
              <a:rPr lang="zh-CN" altLang="zh-CN" sz="2000" b="1" dirty="0">
                <a:solidFill>
                  <a:srgbClr val="FF0000"/>
                </a:solidFill>
                <a:latin typeface="宋体" panose="02010600030101010101" pitchFamily="2" charset="-122"/>
              </a:rPr>
              <a:t>案例</a:t>
            </a:r>
            <a:r>
              <a:rPr lang="en-US" altLang="zh-CN" sz="2000" b="1" dirty="0" smtClean="0">
                <a:solidFill>
                  <a:srgbClr val="FF0000"/>
                </a:solidFill>
                <a:latin typeface="宋体" panose="02010600030101010101" pitchFamily="2" charset="-122"/>
              </a:rPr>
              <a:t>3</a:t>
            </a:r>
            <a:r>
              <a:rPr lang="zh-CN" altLang="en-US" sz="2000" b="1" dirty="0" smtClean="0">
                <a:solidFill>
                  <a:srgbClr val="FF0000"/>
                </a:solidFill>
                <a:latin typeface="宋体" panose="02010600030101010101" pitchFamily="2" charset="-122"/>
              </a:rPr>
              <a:t>：</a:t>
            </a:r>
            <a:r>
              <a:rPr lang="zh-CN" altLang="zh-CN" sz="2000" b="1" dirty="0" smtClean="0">
                <a:solidFill>
                  <a:srgbClr val="FF0000"/>
                </a:solidFill>
                <a:latin typeface="宋体" panose="02010600030101010101" pitchFamily="2" charset="-122"/>
              </a:rPr>
              <a:t>贝克汉姆</a:t>
            </a:r>
            <a:r>
              <a:rPr lang="zh-CN" altLang="zh-CN" sz="2000" b="1" dirty="0">
                <a:solidFill>
                  <a:srgbClr val="FF0000"/>
                </a:solidFill>
                <a:latin typeface="宋体" panose="02010600030101010101" pitchFamily="2" charset="-122"/>
              </a:rPr>
              <a:t>到同济大学活动引发踩踏事故</a:t>
            </a:r>
          </a:p>
          <a:p>
            <a:pPr>
              <a:lnSpc>
                <a:spcPct val="150000"/>
              </a:lnSpc>
            </a:pPr>
            <a:r>
              <a:rPr lang="en-US" altLang="zh-CN" sz="2000" b="1" dirty="0" smtClean="0">
                <a:latin typeface="宋体" panose="02010600030101010101" pitchFamily="2" charset="-122"/>
              </a:rPr>
              <a:t>    2013</a:t>
            </a:r>
            <a:r>
              <a:rPr lang="zh-CN" altLang="zh-CN" sz="2000" b="1" dirty="0">
                <a:latin typeface="宋体" panose="02010600030101010101" pitchFamily="2" charset="-122"/>
              </a:rPr>
              <a:t>年</a:t>
            </a:r>
            <a:r>
              <a:rPr lang="en-US" altLang="zh-CN" sz="2000" b="1" dirty="0">
                <a:latin typeface="宋体" panose="02010600030101010101" pitchFamily="2" charset="-122"/>
              </a:rPr>
              <a:t>6</a:t>
            </a:r>
            <a:r>
              <a:rPr lang="zh-CN" altLang="zh-CN" sz="2000" b="1" dirty="0">
                <a:latin typeface="宋体" panose="02010600030101010101" pitchFamily="2" charset="-122"/>
              </a:rPr>
              <a:t>月</a:t>
            </a:r>
            <a:r>
              <a:rPr lang="en-US" altLang="zh-CN" sz="2000" b="1" dirty="0">
                <a:latin typeface="宋体" panose="02010600030101010101" pitchFamily="2" charset="-122"/>
              </a:rPr>
              <a:t>21</a:t>
            </a:r>
            <a:r>
              <a:rPr lang="zh-CN" altLang="zh-CN" sz="2000" b="1" dirty="0">
                <a:latin typeface="宋体" panose="02010600030101010101" pitchFamily="2" charset="-122"/>
              </a:rPr>
              <a:t>日，贝克汉姆一行赴同济大学参加足球互动活动，小贝走进同济大学球场后，上千学生涌向球场铁门，出现了组织者没有预料到的事件，发生了踩踏事故，结果造成</a:t>
            </a:r>
            <a:r>
              <a:rPr lang="en-US" altLang="zh-CN" sz="2000" b="1" dirty="0">
                <a:latin typeface="宋体" panose="02010600030101010101" pitchFamily="2" charset="-122"/>
              </a:rPr>
              <a:t>6</a:t>
            </a:r>
            <a:r>
              <a:rPr lang="zh-CN" altLang="zh-CN" sz="2000" b="1" dirty="0">
                <a:latin typeface="宋体" panose="02010600030101010101" pitchFamily="2" charset="-122"/>
              </a:rPr>
              <a:t>人负伤，活动被迫取消</a:t>
            </a:r>
            <a:r>
              <a:rPr lang="zh-CN" altLang="zh-CN"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endParaRPr lang="zh-CN" altLang="zh-CN" sz="2000" b="1" dirty="0">
              <a:latin typeface="宋体" panose="02010600030101010101" pitchFamily="2" charset="-122"/>
            </a:endParaRPr>
          </a:p>
        </p:txBody>
      </p:sp>
    </p:spTree>
  </p:cSld>
  <p:clrMapOvr>
    <a:masterClrMapping/>
  </p:clrMapOvr>
  <p:transition advTm="3094"/>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1"/>
          <p:cNvSpPr/>
          <p:nvPr/>
        </p:nvSpPr>
        <p:spPr>
          <a:xfrm>
            <a:off x="1785938" y="428625"/>
            <a:ext cx="5929828" cy="523220"/>
          </a:xfrm>
          <a:prstGeom prst="rect">
            <a:avLst/>
          </a:prstGeom>
          <a:noFill/>
          <a:ln w="9525">
            <a:noFill/>
          </a:ln>
        </p:spPr>
        <p:txBody>
          <a:bodyPr wrap="none" anchor="t">
            <a:spAutoFit/>
          </a:bodyPr>
          <a:lstStyle/>
          <a:p>
            <a:pPr lvl="0" eaLnBrk="0" hangingPunct="0"/>
            <a:r>
              <a:rPr lang="zh-CN" altLang="en-US" sz="2800" dirty="0" smtClean="0">
                <a:solidFill>
                  <a:schemeClr val="bg1"/>
                </a:solidFill>
                <a:latin typeface="黑体" panose="02010609060101010101" pitchFamily="49" charset="-122"/>
                <a:ea typeface="黑体" panose="02010609060101010101" pitchFamily="49" charset="-122"/>
              </a:rPr>
              <a:t>三、大型活动过程中不安全因素分析</a:t>
            </a:r>
            <a:endParaRPr lang="zh-CN" altLang="en-US" sz="2800" dirty="0">
              <a:solidFill>
                <a:schemeClr val="bg1"/>
              </a:solidFill>
              <a:latin typeface="黑体" panose="02010609060101010101" pitchFamily="49" charset="-122"/>
              <a:ea typeface="黑体" panose="02010609060101010101" pitchFamily="49" charset="-122"/>
            </a:endParaRPr>
          </a:p>
        </p:txBody>
      </p:sp>
      <p:sp>
        <p:nvSpPr>
          <p:cNvPr id="9" name="矩形 8"/>
          <p:cNvSpPr/>
          <p:nvPr/>
        </p:nvSpPr>
        <p:spPr>
          <a:xfrm>
            <a:off x="642910" y="1772816"/>
            <a:ext cx="8072494" cy="943528"/>
          </a:xfrm>
          <a:prstGeom prst="rect">
            <a:avLst/>
          </a:prstGeom>
        </p:spPr>
        <p:txBody>
          <a:bodyPr wrap="square">
            <a:spAutoFit/>
          </a:bodyPr>
          <a:lstStyle/>
          <a:p>
            <a:pPr>
              <a:lnSpc>
                <a:spcPct val="150000"/>
              </a:lnSpc>
            </a:pPr>
            <a:r>
              <a:rPr lang="en-US" altLang="zh-CN" sz="2000" dirty="0"/>
              <a:t> </a:t>
            </a:r>
            <a:r>
              <a:rPr lang="en-US" altLang="zh-CN" sz="2000" dirty="0" smtClean="0"/>
              <a:t>     </a:t>
            </a:r>
            <a:r>
              <a:rPr lang="zh-CN" altLang="zh-CN" sz="2000" b="1" dirty="0">
                <a:latin typeface="宋体" panose="02010600030101010101" pitchFamily="2" charset="-122"/>
              </a:rPr>
              <a:t>大型活动中存在着诸多不安全因素，主要包括管理因素、场所因素、设备设施因素、人的因素等。</a:t>
            </a:r>
            <a:endParaRPr lang="zh-CN" altLang="en-US" sz="2000" b="1" dirty="0">
              <a:latin typeface="宋体" panose="02010600030101010101" pitchFamily="2" charset="-122"/>
            </a:endParaRPr>
          </a:p>
        </p:txBody>
      </p:sp>
    </p:spTree>
  </p:cSld>
  <p:clrMapOvr>
    <a:masterClrMapping/>
  </p:clrMapOvr>
  <p:transition advTm="3094"/>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1"/>
          <p:cNvSpPr/>
          <p:nvPr/>
        </p:nvSpPr>
        <p:spPr>
          <a:xfrm>
            <a:off x="1785938" y="428625"/>
            <a:ext cx="5929828" cy="523220"/>
          </a:xfrm>
          <a:prstGeom prst="rect">
            <a:avLst/>
          </a:prstGeom>
          <a:noFill/>
          <a:ln w="9525">
            <a:noFill/>
          </a:ln>
        </p:spPr>
        <p:txBody>
          <a:bodyPr wrap="none" anchor="t">
            <a:spAutoFit/>
          </a:bodyPr>
          <a:lstStyle/>
          <a:p>
            <a:pPr lvl="0" eaLnBrk="0" hangingPunct="0"/>
            <a:r>
              <a:rPr lang="zh-CN" altLang="en-US" sz="2800" dirty="0" smtClean="0">
                <a:solidFill>
                  <a:schemeClr val="bg1"/>
                </a:solidFill>
                <a:latin typeface="黑体" panose="02010609060101010101" pitchFamily="49" charset="-122"/>
                <a:ea typeface="黑体" panose="02010609060101010101" pitchFamily="49" charset="-122"/>
              </a:rPr>
              <a:t>三、大型活动过程中不安全因素分析</a:t>
            </a:r>
            <a:endParaRPr lang="zh-CN" altLang="en-US" sz="2800" dirty="0">
              <a:solidFill>
                <a:schemeClr val="bg1"/>
              </a:solidFill>
              <a:latin typeface="黑体" panose="02010609060101010101" pitchFamily="49" charset="-122"/>
              <a:ea typeface="黑体" panose="02010609060101010101" pitchFamily="49" charset="-122"/>
            </a:endParaRPr>
          </a:p>
        </p:txBody>
      </p:sp>
      <p:sp>
        <p:nvSpPr>
          <p:cNvPr id="9" name="矩形 8"/>
          <p:cNvSpPr/>
          <p:nvPr/>
        </p:nvSpPr>
        <p:spPr>
          <a:xfrm>
            <a:off x="642910" y="1772816"/>
            <a:ext cx="8072494" cy="3322955"/>
          </a:xfrm>
          <a:prstGeom prst="rect">
            <a:avLst/>
          </a:prstGeom>
        </p:spPr>
        <p:txBody>
          <a:bodyPr wrap="square">
            <a:spAutoFit/>
          </a:bodyPr>
          <a:lstStyle/>
          <a:p>
            <a:pPr>
              <a:lnSpc>
                <a:spcPct val="150000"/>
              </a:lnSpc>
            </a:pPr>
            <a:r>
              <a:rPr lang="en-US" altLang="zh-CN" sz="2000" b="1" dirty="0">
                <a:solidFill>
                  <a:srgbClr val="FF0000"/>
                </a:solidFill>
                <a:latin typeface="宋体" panose="02010600030101010101" pitchFamily="2" charset="-122"/>
              </a:rPr>
              <a:t>1.</a:t>
            </a:r>
            <a:r>
              <a:rPr lang="zh-CN" altLang="zh-CN" sz="2000" b="1" dirty="0">
                <a:solidFill>
                  <a:srgbClr val="FF0000"/>
                </a:solidFill>
                <a:latin typeface="宋体" panose="02010600030101010101" pitchFamily="2" charset="-122"/>
              </a:rPr>
              <a:t>管理</a:t>
            </a:r>
            <a:r>
              <a:rPr lang="zh-CN" altLang="zh-CN" sz="2000" b="1" dirty="0" smtClean="0">
                <a:solidFill>
                  <a:srgbClr val="FF0000"/>
                </a:solidFill>
                <a:latin typeface="宋体" panose="02010600030101010101" pitchFamily="2" charset="-122"/>
              </a:rPr>
              <a:t>因素</a:t>
            </a:r>
            <a:r>
              <a:rPr lang="zh-CN" altLang="en-US" sz="2000" b="1" dirty="0" smtClean="0">
                <a:solidFill>
                  <a:srgbClr val="FF0000"/>
                </a:solidFill>
                <a:latin typeface="宋体" panose="02010600030101010101" pitchFamily="2" charset="-122"/>
              </a:rPr>
              <a:t>：</a:t>
            </a:r>
            <a:endParaRPr lang="zh-CN" altLang="zh-CN" sz="2000" b="1" dirty="0">
              <a:solidFill>
                <a:srgbClr val="FF0000"/>
              </a:solidFill>
              <a:latin typeface="宋体" panose="02010600030101010101" pitchFamily="2" charset="-122"/>
            </a:endParaRPr>
          </a:p>
          <a:p>
            <a:pPr>
              <a:lnSpc>
                <a:spcPct val="150000"/>
              </a:lnSpc>
            </a:pPr>
            <a:r>
              <a:rPr lang="en-US" altLang="zh-CN" sz="2000" b="1" dirty="0">
                <a:latin typeface="宋体" panose="02010600030101010101" pitchFamily="2" charset="-122"/>
              </a:rPr>
              <a:t>(1)</a:t>
            </a:r>
            <a:r>
              <a:rPr lang="zh-CN" altLang="zh-CN" sz="2000" b="1" dirty="0">
                <a:latin typeface="宋体" panose="02010600030101010101" pitchFamily="2" charset="-122"/>
              </a:rPr>
              <a:t>沟通协调不够导致入场秩序</a:t>
            </a:r>
            <a:r>
              <a:rPr lang="zh-CN" altLang="zh-CN" sz="2000" b="1" dirty="0" smtClean="0">
                <a:latin typeface="宋体" panose="02010600030101010101" pitchFamily="2" charset="-122"/>
              </a:rPr>
              <a:t>混乱</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(2)</a:t>
            </a:r>
            <a:r>
              <a:rPr lang="zh-CN" altLang="zh-CN" sz="2000" b="1" dirty="0">
                <a:latin typeface="宋体" panose="02010600030101010101" pitchFamily="2" charset="-122"/>
              </a:rPr>
              <a:t>组织计划</a:t>
            </a:r>
            <a:r>
              <a:rPr lang="zh-CN" altLang="zh-CN" sz="2000" b="1" dirty="0" smtClean="0">
                <a:latin typeface="宋体" panose="02010600030101010101" pitchFamily="2" charset="-122"/>
              </a:rPr>
              <a:t>不</a:t>
            </a:r>
            <a:r>
              <a:rPr lang="zh-CN" altLang="en-US" sz="2000" b="1" dirty="0" smtClean="0">
                <a:latin typeface="宋体" panose="02010600030101010101" pitchFamily="2" charset="-122"/>
              </a:rPr>
              <a:t>完善，</a:t>
            </a:r>
            <a:r>
              <a:rPr lang="zh-CN" altLang="zh-CN" sz="2000" b="1" dirty="0" smtClean="0">
                <a:latin typeface="宋体" panose="02010600030101010101" pitchFamily="2" charset="-122"/>
              </a:rPr>
              <a:t>引发</a:t>
            </a:r>
            <a:r>
              <a:rPr lang="zh-CN" altLang="zh-CN" sz="2000" b="1" dirty="0">
                <a:latin typeface="宋体" panose="02010600030101010101" pitchFamily="2" charset="-122"/>
              </a:rPr>
              <a:t>入场观众情绪</a:t>
            </a:r>
            <a:r>
              <a:rPr lang="zh-CN" altLang="zh-CN" sz="2000" b="1" dirty="0" smtClean="0">
                <a:latin typeface="宋体" panose="02010600030101010101" pitchFamily="2" charset="-122"/>
              </a:rPr>
              <a:t>失控</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(3)</a:t>
            </a:r>
            <a:r>
              <a:rPr lang="zh-CN" altLang="zh-CN" sz="2000" b="1" dirty="0">
                <a:latin typeface="宋体" panose="02010600030101010101" pitchFamily="2" charset="-122"/>
              </a:rPr>
              <a:t>分工责任</a:t>
            </a:r>
            <a:r>
              <a:rPr lang="zh-CN" altLang="zh-CN" sz="2000" b="1" dirty="0" smtClean="0">
                <a:latin typeface="宋体" panose="02010600030101010101" pitchFamily="2" charset="-122"/>
              </a:rPr>
              <a:t>不</a:t>
            </a:r>
            <a:r>
              <a:rPr lang="zh-CN" altLang="en-US" sz="2000" b="1" dirty="0" smtClean="0">
                <a:latin typeface="宋体" panose="02010600030101010101" pitchFamily="2" charset="-122"/>
              </a:rPr>
              <a:t>明确，</a:t>
            </a:r>
            <a:r>
              <a:rPr lang="zh-CN" altLang="zh-CN" sz="2000" b="1" dirty="0" smtClean="0">
                <a:latin typeface="宋体" panose="02010600030101010101" pitchFamily="2" charset="-122"/>
              </a:rPr>
              <a:t>导致</a:t>
            </a:r>
            <a:r>
              <a:rPr lang="zh-CN" altLang="zh-CN" sz="2000" b="1" dirty="0">
                <a:latin typeface="宋体" panose="02010600030101010101" pitchFamily="2" charset="-122"/>
              </a:rPr>
              <a:t>紧急情况指挥</a:t>
            </a:r>
            <a:r>
              <a:rPr lang="zh-CN" altLang="zh-CN" sz="2000" b="1" dirty="0" smtClean="0">
                <a:latin typeface="宋体" panose="02010600030101010101" pitchFamily="2" charset="-122"/>
              </a:rPr>
              <a:t>失灵</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(4)</a:t>
            </a:r>
            <a:r>
              <a:rPr lang="zh-CN" altLang="zh-CN" sz="2000" b="1" dirty="0">
                <a:latin typeface="宋体" panose="02010600030101010101" pitchFamily="2" charset="-122"/>
              </a:rPr>
              <a:t>整体情况不清导致现场指挥</a:t>
            </a:r>
            <a:r>
              <a:rPr lang="zh-CN" altLang="zh-CN" sz="2000" b="1" dirty="0" smtClean="0">
                <a:latin typeface="宋体" panose="02010600030101010101" pitchFamily="2" charset="-122"/>
              </a:rPr>
              <a:t>失误</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(5)</a:t>
            </a:r>
            <a:r>
              <a:rPr lang="zh-CN" altLang="zh-CN" sz="2000" b="1" dirty="0">
                <a:latin typeface="宋体" panose="02010600030101010101" pitchFamily="2" charset="-122"/>
              </a:rPr>
              <a:t>安全教育不落实导致疏散</a:t>
            </a:r>
            <a:r>
              <a:rPr lang="zh-CN" altLang="zh-CN" sz="2000" b="1" dirty="0" smtClean="0">
                <a:latin typeface="宋体" panose="02010600030101010101" pitchFamily="2" charset="-122"/>
              </a:rPr>
              <a:t>无序</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(6)</a:t>
            </a:r>
            <a:r>
              <a:rPr lang="zh-CN" altLang="zh-CN" sz="2000" b="1" dirty="0">
                <a:latin typeface="宋体" panose="02010600030101010101" pitchFamily="2" charset="-122"/>
              </a:rPr>
              <a:t>活动前未排查隐患导致无法有效控制突发</a:t>
            </a:r>
            <a:r>
              <a:rPr lang="zh-CN" altLang="zh-CN" sz="2000" b="1" dirty="0" smtClean="0">
                <a:latin typeface="宋体" panose="02010600030101010101" pitchFamily="2" charset="-122"/>
              </a:rPr>
              <a:t>事件</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p:txBody>
      </p:sp>
    </p:spTree>
  </p:cSld>
  <p:clrMapOvr>
    <a:masterClrMapping/>
  </p:clrMapOvr>
  <p:transition advTm="3094"/>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1"/>
          <p:cNvSpPr/>
          <p:nvPr/>
        </p:nvSpPr>
        <p:spPr>
          <a:xfrm>
            <a:off x="1785938" y="428625"/>
            <a:ext cx="5929828" cy="523220"/>
          </a:xfrm>
          <a:prstGeom prst="rect">
            <a:avLst/>
          </a:prstGeom>
          <a:noFill/>
          <a:ln w="9525">
            <a:noFill/>
          </a:ln>
        </p:spPr>
        <p:txBody>
          <a:bodyPr wrap="none" anchor="t">
            <a:spAutoFit/>
          </a:bodyPr>
          <a:lstStyle/>
          <a:p>
            <a:pPr lvl="0" eaLnBrk="0" hangingPunct="0"/>
            <a:r>
              <a:rPr lang="zh-CN" altLang="en-US" sz="2800" dirty="0" smtClean="0">
                <a:solidFill>
                  <a:schemeClr val="bg1"/>
                </a:solidFill>
                <a:latin typeface="黑体" panose="02010609060101010101" pitchFamily="49" charset="-122"/>
                <a:ea typeface="黑体" panose="02010609060101010101" pitchFamily="49" charset="-122"/>
              </a:rPr>
              <a:t>三、大型活动过程中不安全因素分析</a:t>
            </a:r>
            <a:endParaRPr lang="zh-CN" altLang="en-US" sz="2800" dirty="0">
              <a:solidFill>
                <a:schemeClr val="bg1"/>
              </a:solidFill>
              <a:latin typeface="黑体" panose="02010609060101010101" pitchFamily="49" charset="-122"/>
              <a:ea typeface="黑体" panose="02010609060101010101" pitchFamily="49" charset="-122"/>
            </a:endParaRPr>
          </a:p>
        </p:txBody>
      </p:sp>
      <p:sp>
        <p:nvSpPr>
          <p:cNvPr id="9" name="矩形 8"/>
          <p:cNvSpPr/>
          <p:nvPr/>
        </p:nvSpPr>
        <p:spPr>
          <a:xfrm>
            <a:off x="642910" y="1772816"/>
            <a:ext cx="8072494" cy="2861310"/>
          </a:xfrm>
          <a:prstGeom prst="rect">
            <a:avLst/>
          </a:prstGeom>
        </p:spPr>
        <p:txBody>
          <a:bodyPr wrap="square">
            <a:spAutoFit/>
          </a:bodyPr>
          <a:lstStyle/>
          <a:p>
            <a:pPr>
              <a:lnSpc>
                <a:spcPct val="150000"/>
              </a:lnSpc>
            </a:pPr>
            <a:r>
              <a:rPr lang="en-US" altLang="zh-CN" sz="2000" b="1" dirty="0">
                <a:solidFill>
                  <a:srgbClr val="FF0000"/>
                </a:solidFill>
                <a:latin typeface="宋体" panose="02010600030101010101" pitchFamily="2" charset="-122"/>
              </a:rPr>
              <a:t>2.</a:t>
            </a:r>
            <a:r>
              <a:rPr lang="zh-CN" altLang="zh-CN" sz="2000" b="1" dirty="0">
                <a:solidFill>
                  <a:srgbClr val="FF0000"/>
                </a:solidFill>
                <a:latin typeface="宋体" panose="02010600030101010101" pitchFamily="2" charset="-122"/>
              </a:rPr>
              <a:t>场所</a:t>
            </a:r>
            <a:r>
              <a:rPr lang="zh-CN" altLang="zh-CN" sz="2000" b="1" dirty="0" smtClean="0">
                <a:solidFill>
                  <a:srgbClr val="FF0000"/>
                </a:solidFill>
                <a:latin typeface="宋体" panose="02010600030101010101" pitchFamily="2" charset="-122"/>
              </a:rPr>
              <a:t>因素</a:t>
            </a:r>
            <a:r>
              <a:rPr lang="zh-CN" altLang="en-US" sz="2000" b="1" dirty="0" smtClean="0">
                <a:solidFill>
                  <a:srgbClr val="FF0000"/>
                </a:solidFill>
                <a:latin typeface="宋体" panose="02010600030101010101" pitchFamily="2" charset="-122"/>
              </a:rPr>
              <a:t>：</a:t>
            </a:r>
            <a:endParaRPr lang="zh-CN" altLang="zh-CN" sz="2000" b="1" dirty="0">
              <a:solidFill>
                <a:srgbClr val="FF0000"/>
              </a:solidFill>
              <a:latin typeface="宋体" panose="02010600030101010101" pitchFamily="2" charset="-122"/>
            </a:endParaRPr>
          </a:p>
          <a:p>
            <a:pPr>
              <a:lnSpc>
                <a:spcPct val="150000"/>
              </a:lnSpc>
            </a:pPr>
            <a:r>
              <a:rPr lang="en-US" altLang="zh-CN" sz="2000" b="1" dirty="0">
                <a:latin typeface="宋体" panose="02010600030101010101" pitchFamily="2" charset="-122"/>
              </a:rPr>
              <a:t>(1)</a:t>
            </a:r>
            <a:r>
              <a:rPr lang="zh-CN" altLang="zh-CN" sz="2000" b="1" dirty="0">
                <a:latin typeface="宋体" panose="02010600030101010101" pitchFamily="2" charset="-122"/>
              </a:rPr>
              <a:t>场地的环境和</a:t>
            </a:r>
            <a:r>
              <a:rPr lang="zh-CN" altLang="zh-CN" sz="2000" b="1" dirty="0" smtClean="0">
                <a:latin typeface="宋体" panose="02010600030101010101" pitchFamily="2" charset="-122"/>
              </a:rPr>
              <a:t>条件</a:t>
            </a:r>
            <a:r>
              <a:rPr lang="zh-CN" altLang="en-US" sz="2000" b="1" dirty="0" smtClean="0">
                <a:latin typeface="宋体" panose="02010600030101010101" pitchFamily="2" charset="-122"/>
              </a:rPr>
              <a:t>不能</a:t>
            </a:r>
            <a:r>
              <a:rPr lang="zh-CN" altLang="zh-CN" sz="2000" b="1" dirty="0" smtClean="0">
                <a:latin typeface="宋体" panose="02010600030101010101" pitchFamily="2" charset="-122"/>
              </a:rPr>
              <a:t>满足</a:t>
            </a:r>
            <a:r>
              <a:rPr lang="zh-CN" altLang="zh-CN" sz="2000" b="1" dirty="0">
                <a:latin typeface="宋体" panose="02010600030101010101" pitchFamily="2" charset="-122"/>
              </a:rPr>
              <a:t>活动的安全</a:t>
            </a:r>
            <a:r>
              <a:rPr lang="zh-CN" altLang="zh-CN" sz="2000" b="1" dirty="0" smtClean="0">
                <a:latin typeface="宋体" panose="02010600030101010101" pitchFamily="2" charset="-122"/>
              </a:rPr>
              <a:t>要求</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(2)</a:t>
            </a:r>
            <a:r>
              <a:rPr lang="zh-CN" altLang="zh-CN" sz="2000" b="1" dirty="0">
                <a:latin typeface="宋体" panose="02010600030101010101" pitchFamily="2" charset="-122"/>
              </a:rPr>
              <a:t>参加活动的</a:t>
            </a:r>
            <a:r>
              <a:rPr lang="zh-CN" altLang="zh-CN" sz="2000" b="1" dirty="0" smtClean="0">
                <a:latin typeface="宋体" panose="02010600030101010101" pitchFamily="2" charset="-122"/>
              </a:rPr>
              <a:t>观众超过</a:t>
            </a:r>
            <a:r>
              <a:rPr lang="zh-CN" altLang="zh-CN" sz="2000" b="1" dirty="0">
                <a:latin typeface="宋体" panose="02010600030101010101" pitchFamily="2" charset="-122"/>
              </a:rPr>
              <a:t>场地规定</a:t>
            </a:r>
            <a:r>
              <a:rPr lang="zh-CN" altLang="zh-CN" sz="2000" b="1" dirty="0" smtClean="0">
                <a:latin typeface="宋体" panose="02010600030101010101" pitchFamily="2" charset="-122"/>
              </a:rPr>
              <a:t>容量</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(3)</a:t>
            </a:r>
            <a:r>
              <a:rPr lang="zh-CN" altLang="zh-CN" sz="2000" b="1" dirty="0">
                <a:latin typeface="宋体" panose="02010600030101010101" pitchFamily="2" charset="-122"/>
              </a:rPr>
              <a:t>活动场所悬挂</a:t>
            </a:r>
            <a:r>
              <a:rPr lang="zh-CN" altLang="zh-CN" sz="2000" b="1" dirty="0" smtClean="0">
                <a:latin typeface="宋体" panose="02010600030101010101" pitchFamily="2" charset="-122"/>
              </a:rPr>
              <a:t>物</a:t>
            </a:r>
            <a:r>
              <a:rPr lang="zh-CN" altLang="en-US" sz="2000" b="1" dirty="0" smtClean="0">
                <a:latin typeface="宋体" panose="02010600030101010101" pitchFamily="2" charset="-122"/>
              </a:rPr>
              <a:t>不</a:t>
            </a:r>
            <a:r>
              <a:rPr lang="zh-CN" altLang="zh-CN" sz="2000" b="1" dirty="0" smtClean="0">
                <a:latin typeface="宋体" panose="02010600030101010101" pitchFamily="2" charset="-122"/>
              </a:rPr>
              <a:t>牢固可靠</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(4)</a:t>
            </a:r>
            <a:r>
              <a:rPr lang="zh-CN" altLang="zh-CN" sz="2000" b="1" dirty="0">
                <a:latin typeface="宋体" panose="02010600030101010101" pitchFamily="2" charset="-122"/>
              </a:rPr>
              <a:t>疏散</a:t>
            </a:r>
            <a:r>
              <a:rPr lang="zh-CN" altLang="zh-CN" sz="2000" b="1" dirty="0" smtClean="0">
                <a:latin typeface="宋体" panose="02010600030101010101" pitchFamily="2" charset="-122"/>
              </a:rPr>
              <a:t>门</a:t>
            </a:r>
            <a:r>
              <a:rPr lang="zh-CN" altLang="en-US" sz="2000" b="1" dirty="0" smtClean="0">
                <a:latin typeface="宋体" panose="02010600030101010101" pitchFamily="2" charset="-122"/>
              </a:rPr>
              <a:t>不</a:t>
            </a:r>
            <a:r>
              <a:rPr lang="zh-CN" altLang="zh-CN" sz="2000" b="1" dirty="0" smtClean="0">
                <a:latin typeface="宋体" panose="02010600030101010101" pitchFamily="2" charset="-122"/>
              </a:rPr>
              <a:t>符合</a:t>
            </a:r>
            <a:r>
              <a:rPr lang="zh-CN" altLang="zh-CN" sz="2000" b="1" dirty="0">
                <a:latin typeface="宋体" panose="02010600030101010101" pitchFamily="2" charset="-122"/>
              </a:rPr>
              <a:t>疏散要求，活动</a:t>
            </a:r>
            <a:r>
              <a:rPr lang="zh-CN" altLang="zh-CN" sz="2000" b="1" dirty="0" smtClean="0">
                <a:latin typeface="宋体" panose="02010600030101010101" pitchFamily="2" charset="-122"/>
              </a:rPr>
              <a:t>中</a:t>
            </a:r>
            <a:r>
              <a:rPr lang="zh-CN" altLang="en-US" sz="2000" b="1" dirty="0" smtClean="0">
                <a:latin typeface="宋体" panose="02010600030101010101" pitchFamily="2" charset="-122"/>
              </a:rPr>
              <a:t>不能</a:t>
            </a:r>
            <a:r>
              <a:rPr lang="zh-CN" altLang="zh-CN" sz="2000" b="1" dirty="0" smtClean="0">
                <a:latin typeface="宋体" panose="02010600030101010101" pitchFamily="2" charset="-122"/>
              </a:rPr>
              <a:t>保证</a:t>
            </a:r>
            <a:r>
              <a:rPr lang="zh-CN" altLang="zh-CN" sz="2000" b="1" dirty="0">
                <a:latin typeface="宋体" panose="02010600030101010101" pitchFamily="2" charset="-122"/>
              </a:rPr>
              <a:t>全部</a:t>
            </a:r>
            <a:r>
              <a:rPr lang="zh-CN" altLang="zh-CN" sz="2000" b="1" dirty="0" smtClean="0">
                <a:latin typeface="宋体" panose="02010600030101010101" pitchFamily="2" charset="-122"/>
              </a:rPr>
              <a:t>开启</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a:p>
            <a:pPr>
              <a:lnSpc>
                <a:spcPct val="150000"/>
              </a:lnSpc>
            </a:pPr>
            <a:r>
              <a:rPr lang="en-US" altLang="zh-CN" sz="2000" b="1" dirty="0">
                <a:latin typeface="宋体" panose="02010600030101010101" pitchFamily="2" charset="-122"/>
              </a:rPr>
              <a:t>(5)</a:t>
            </a:r>
            <a:r>
              <a:rPr lang="zh-CN" altLang="zh-CN" sz="2000" b="1" dirty="0">
                <a:latin typeface="宋体" panose="02010600030101010101" pitchFamily="2" charset="-122"/>
              </a:rPr>
              <a:t>疏散通道狭窄或有</a:t>
            </a:r>
            <a:r>
              <a:rPr lang="zh-CN" altLang="zh-CN" sz="2000" b="1" dirty="0" smtClean="0">
                <a:latin typeface="宋体" panose="02010600030101010101" pitchFamily="2" charset="-122"/>
              </a:rPr>
              <a:t>障碍物</a:t>
            </a:r>
            <a:r>
              <a:rPr lang="zh-CN" altLang="en-US" sz="2000" b="1" dirty="0" smtClean="0">
                <a:latin typeface="宋体" panose="02010600030101010101" pitchFamily="2" charset="-122"/>
              </a:rPr>
              <a:t>。</a:t>
            </a:r>
            <a:endParaRPr lang="zh-CN" altLang="zh-CN" sz="2000" b="1" dirty="0">
              <a:latin typeface="宋体" panose="02010600030101010101" pitchFamily="2" charset="-122"/>
            </a:endParaRPr>
          </a:p>
        </p:txBody>
      </p:sp>
    </p:spTree>
  </p:cSld>
  <p:clrMapOvr>
    <a:masterClrMapping/>
  </p:clrMapOvr>
  <p:transition advTm="3094"/>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SLIDE_MODEL_TYPE" val="cover"/>
</p:tagLst>
</file>

<file path=ppt/theme/theme1.xml><?xml version="1.0" encoding="utf-8"?>
<a:theme xmlns:a="http://schemas.openxmlformats.org/drawingml/2006/main" name="东北大学人事制度改革方案">
  <a:themeElements>
    <a:clrScheme name="sample 1">
      <a:dk1>
        <a:srgbClr val="000000"/>
      </a:dk1>
      <a:lt1>
        <a:srgbClr val="FFFFFF"/>
      </a:lt1>
      <a:dk2>
        <a:srgbClr val="000798"/>
      </a:dk2>
      <a:lt2>
        <a:srgbClr val="B2B2B2"/>
      </a:lt2>
      <a:accent1>
        <a:srgbClr val="1B33E7"/>
      </a:accent1>
      <a:accent2>
        <a:srgbClr val="6699FF"/>
      </a:accent2>
      <a:accent3>
        <a:srgbClr val="FFFFFF"/>
      </a:accent3>
      <a:accent4>
        <a:srgbClr val="000000"/>
      </a:accent4>
      <a:accent5>
        <a:srgbClr val="ABADF1"/>
      </a:accent5>
      <a:accent6>
        <a:srgbClr val="5C8AE7"/>
      </a:accent6>
      <a:hlink>
        <a:srgbClr val="99CCFF"/>
      </a:hlink>
      <a:folHlink>
        <a:srgbClr val="3366CC"/>
      </a:folHlink>
    </a:clrScheme>
    <a:fontScheme name="sampl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lumMod val="60000"/>
            <a:lumOff val="40000"/>
          </a:schemeClr>
        </a:solidFill>
        <a:ln>
          <a:noFill/>
          <a:headEnd type="none" w="med" len="med"/>
          <a:tailEnd type="none" w="med" len="med"/>
        </a:ln>
      </a:spPr>
      <a:bodyPr vert="horz" wrap="square" lIns="91440" tIns="45720" rIns="91440" bIns="45720" numCol="1" rtlCol="0" anchor="t" anchorCtr="0" compatLnSpc="1"/>
      <a:lstStyle>
        <a:defPPr algn="ctr">
          <a:defRPr sz="1400" b="1" dirty="0" smtClean="0"/>
        </a:defPPr>
      </a:lstStyle>
      <a:style>
        <a:lnRef idx="2">
          <a:schemeClr val="accent4"/>
        </a:lnRef>
        <a:fillRef idx="1">
          <a:schemeClr val="lt1"/>
        </a:fillRef>
        <a:effectRef idx="0">
          <a:schemeClr val="accent4"/>
        </a:effectRef>
        <a:fontRef idx="minor">
          <a:schemeClr val="dk1"/>
        </a:fontRef>
      </a: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ctr" defTabSz="914400" rtl="0" eaLnBrk="1" fontAlgn="base" latinLnBrk="0" hangingPunct="1">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sample 1">
        <a:dk1>
          <a:srgbClr val="000000"/>
        </a:dk1>
        <a:lt1>
          <a:srgbClr val="FFFFFF"/>
        </a:lt1>
        <a:dk2>
          <a:srgbClr val="000798"/>
        </a:dk2>
        <a:lt2>
          <a:srgbClr val="B2B2B2"/>
        </a:lt2>
        <a:accent1>
          <a:srgbClr val="1B33E7"/>
        </a:accent1>
        <a:accent2>
          <a:srgbClr val="6699FF"/>
        </a:accent2>
        <a:accent3>
          <a:srgbClr val="FFFFFF"/>
        </a:accent3>
        <a:accent4>
          <a:srgbClr val="000000"/>
        </a:accent4>
        <a:accent5>
          <a:srgbClr val="ABADF1"/>
        </a:accent5>
        <a:accent6>
          <a:srgbClr val="5C8AE7"/>
        </a:accent6>
        <a:hlink>
          <a:srgbClr val="99CCFF"/>
        </a:hlink>
        <a:folHlink>
          <a:srgbClr val="3366CC"/>
        </a:folHlink>
      </a:clrScheme>
      <a:clrMap bg1="lt1" tx1="dk1" bg2="lt2" tx2="dk2" accent1="accent1" accent2="accent2" accent3="accent3" accent4="accent4" accent5="accent5" accent6="accent6" hlink="hlink" folHlink="folHlink"/>
    </a:extraClrScheme>
    <a:extraClrScheme>
      <a:clrScheme name="sample 2">
        <a:dk1>
          <a:srgbClr val="000000"/>
        </a:dk1>
        <a:lt1>
          <a:srgbClr val="FFFFFF"/>
        </a:lt1>
        <a:dk2>
          <a:srgbClr val="094332"/>
        </a:dk2>
        <a:lt2>
          <a:srgbClr val="B2B2B2"/>
        </a:lt2>
        <a:accent1>
          <a:srgbClr val="0D6531"/>
        </a:accent1>
        <a:accent2>
          <a:srgbClr val="39AF6E"/>
        </a:accent2>
        <a:accent3>
          <a:srgbClr val="FFFFFF"/>
        </a:accent3>
        <a:accent4>
          <a:srgbClr val="000000"/>
        </a:accent4>
        <a:accent5>
          <a:srgbClr val="AAB8AD"/>
        </a:accent5>
        <a:accent6>
          <a:srgbClr val="339E63"/>
        </a:accent6>
        <a:hlink>
          <a:srgbClr val="93E1A0"/>
        </a:hlink>
        <a:folHlink>
          <a:srgbClr val="1D834B"/>
        </a:folHlink>
      </a:clrScheme>
      <a:clrMap bg1="lt1" tx1="dk1" bg2="lt2" tx2="dk2" accent1="accent1" accent2="accent2" accent3="accent3" accent4="accent4" accent5="accent5" accent6="accent6" hlink="hlink" folHlink="folHlink"/>
    </a:extraClrScheme>
    <a:extraClrScheme>
      <a:clrScheme name="sample 3">
        <a:dk1>
          <a:srgbClr val="000000"/>
        </a:dk1>
        <a:lt1>
          <a:srgbClr val="FFFFFF"/>
        </a:lt1>
        <a:dk2>
          <a:srgbClr val="275CA3"/>
        </a:dk2>
        <a:lt2>
          <a:srgbClr val="C0C0C0"/>
        </a:lt2>
        <a:accent1>
          <a:srgbClr val="529EBC"/>
        </a:accent1>
        <a:accent2>
          <a:srgbClr val="55BEE3"/>
        </a:accent2>
        <a:accent3>
          <a:srgbClr val="FFFFFF"/>
        </a:accent3>
        <a:accent4>
          <a:srgbClr val="000000"/>
        </a:accent4>
        <a:accent5>
          <a:srgbClr val="B3CCDA"/>
        </a:accent5>
        <a:accent6>
          <a:srgbClr val="4CACCE"/>
        </a:accent6>
        <a:hlink>
          <a:srgbClr val="9FD4F1"/>
        </a:hlink>
        <a:folHlink>
          <a:srgbClr val="0099C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东北大学人事制度改革方案</Template>
  <TotalTime>2</TotalTime>
  <Words>1934</Words>
  <Application>Microsoft Office PowerPoint</Application>
  <PresentationFormat>全屏显示(4:3)</PresentationFormat>
  <Paragraphs>126</Paragraphs>
  <Slides>21</Slides>
  <Notes>0</Notes>
  <HiddenSlides>0</HiddenSlides>
  <MMClips>0</MMClips>
  <ScaleCrop>false</ScaleCrop>
  <HeadingPairs>
    <vt:vector size="4" baseType="variant">
      <vt:variant>
        <vt:lpstr>主题</vt:lpstr>
      </vt:variant>
      <vt:variant>
        <vt:i4>1</vt:i4>
      </vt:variant>
      <vt:variant>
        <vt:lpstr>幻灯片标题</vt:lpstr>
      </vt:variant>
      <vt:variant>
        <vt:i4>21</vt:i4>
      </vt:variant>
    </vt:vector>
  </HeadingPairs>
  <TitlesOfParts>
    <vt:vector size="22" baseType="lpstr">
      <vt:lpstr>东北大学人事制度改革方案</vt:lpstr>
      <vt:lpstr>东北大学大型活动安全管理要点</vt:lpstr>
      <vt:lpstr>目录</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人事处</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东北大学人事制度改革方案</dc:title>
  <dc:creator>黄丽</dc:creator>
  <cp:lastModifiedBy>User</cp:lastModifiedBy>
  <cp:revision>1791</cp:revision>
  <dcterms:created xsi:type="dcterms:W3CDTF">2014-11-27T10:46:00Z</dcterms:created>
  <dcterms:modified xsi:type="dcterms:W3CDTF">2020-03-13T06:35:20Z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2052-11.1.0.9513</vt:lpwstr>
  </property>
  <property fmtid="{D5CDD505-2E9C-101B-9397-08002B2CF9AE}" pid="3" name="KSORubyTemplateID">
    <vt:lpwstr>2</vt:lpwstr>
  </property>
</Properties>
</file>